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56" r:id="rId5"/>
    <p:sldId id="278" r:id="rId6"/>
    <p:sldId id="326" r:id="rId7"/>
    <p:sldId id="315" r:id="rId8"/>
    <p:sldId id="324" r:id="rId9"/>
    <p:sldId id="314" r:id="rId10"/>
    <p:sldId id="321" r:id="rId11"/>
    <p:sldId id="323" r:id="rId12"/>
    <p:sldId id="312" r:id="rId13"/>
    <p:sldId id="311" r:id="rId14"/>
    <p:sldId id="325" r:id="rId15"/>
    <p:sldId id="322" r:id="rId16"/>
    <p:sldId id="303" r:id="rId17"/>
    <p:sldId id="285" r:id="rId18"/>
    <p:sldId id="310" r:id="rId19"/>
    <p:sldId id="309" r:id="rId20"/>
    <p:sldId id="308" r:id="rId21"/>
    <p:sldId id="316" r:id="rId22"/>
    <p:sldId id="327" r:id="rId23"/>
    <p:sldId id="317" r:id="rId24"/>
    <p:sldId id="318" r:id="rId25"/>
    <p:sldId id="319" r:id="rId26"/>
    <p:sldId id="320" r:id="rId27"/>
    <p:sldId id="307" r:id="rId28"/>
  </p:sldIdLst>
  <p:sldSz cx="12188825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8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706" autoAdjust="0"/>
  </p:normalViewPr>
  <p:slideViewPr>
    <p:cSldViewPr showGuides="1">
      <p:cViewPr varScale="1">
        <p:scale>
          <a:sx n="86" d="100"/>
          <a:sy n="86" d="100"/>
        </p:scale>
        <p:origin x="562" y="7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8" d="100"/>
          <a:sy n="78" d="100"/>
        </p:scale>
        <p:origin x="329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Nowak" userId="334533cb-cc58-4939-98c2-1101663233e3" providerId="ADAL" clId="{E7F59A46-A62F-463E-9AF3-32F43349A8B1}"/>
    <pc:docChg chg="modSld">
      <pc:chgData name="Anna Nowak" userId="334533cb-cc58-4939-98c2-1101663233e3" providerId="ADAL" clId="{E7F59A46-A62F-463E-9AF3-32F43349A8B1}" dt="2023-11-17T08:14:37.694" v="3" actId="20577"/>
      <pc:docMkLst>
        <pc:docMk/>
      </pc:docMkLst>
      <pc:sldChg chg="modSp">
        <pc:chgData name="Anna Nowak" userId="334533cb-cc58-4939-98c2-1101663233e3" providerId="ADAL" clId="{E7F59A46-A62F-463E-9AF3-32F43349A8B1}" dt="2023-11-17T08:13:57.821" v="0" actId="1076"/>
        <pc:sldMkLst>
          <pc:docMk/>
          <pc:sldMk cId="1647496589" sldId="303"/>
        </pc:sldMkLst>
        <pc:picChg chg="mod">
          <ac:chgData name="Anna Nowak" userId="334533cb-cc58-4939-98c2-1101663233e3" providerId="ADAL" clId="{E7F59A46-A62F-463E-9AF3-32F43349A8B1}" dt="2023-11-17T08:13:57.821" v="0" actId="1076"/>
          <ac:picMkLst>
            <pc:docMk/>
            <pc:sldMk cId="1647496589" sldId="303"/>
            <ac:picMk id="4" creationId="{96D3648E-AEF9-4066-A990-85F2CF3B13E7}"/>
          </ac:picMkLst>
        </pc:picChg>
      </pc:sldChg>
      <pc:sldChg chg="modSp">
        <pc:chgData name="Anna Nowak" userId="334533cb-cc58-4939-98c2-1101663233e3" providerId="ADAL" clId="{E7F59A46-A62F-463E-9AF3-32F43349A8B1}" dt="2023-11-17T08:14:37.694" v="3" actId="20577"/>
        <pc:sldMkLst>
          <pc:docMk/>
          <pc:sldMk cId="4142751623" sldId="309"/>
        </pc:sldMkLst>
        <pc:spChg chg="mod">
          <ac:chgData name="Anna Nowak" userId="334533cb-cc58-4939-98c2-1101663233e3" providerId="ADAL" clId="{E7F59A46-A62F-463E-9AF3-32F43349A8B1}" dt="2023-11-17T08:14:37.694" v="3" actId="20577"/>
          <ac:spMkLst>
            <pc:docMk/>
            <pc:sldMk cId="4142751623" sldId="309"/>
            <ac:spMk id="3" creationId="{76660268-2D27-4F24-976A-1FD0C01D74F4}"/>
          </ac:spMkLst>
        </pc:spChg>
      </pc:sldChg>
      <pc:sldChg chg="modSp">
        <pc:chgData name="Anna Nowak" userId="334533cb-cc58-4939-98c2-1101663233e3" providerId="ADAL" clId="{E7F59A46-A62F-463E-9AF3-32F43349A8B1}" dt="2023-11-17T08:14:25.027" v="1" actId="20577"/>
        <pc:sldMkLst>
          <pc:docMk/>
          <pc:sldMk cId="2772652073" sldId="310"/>
        </pc:sldMkLst>
        <pc:spChg chg="mod">
          <ac:chgData name="Anna Nowak" userId="334533cb-cc58-4939-98c2-1101663233e3" providerId="ADAL" clId="{E7F59A46-A62F-463E-9AF3-32F43349A8B1}" dt="2023-11-17T08:14:25.027" v="1" actId="20577"/>
          <ac:spMkLst>
            <pc:docMk/>
            <pc:sldMk cId="2772652073" sldId="310"/>
            <ac:spMk id="3" creationId="{F074C595-F86E-4143-897B-2AA4248E9AAE}"/>
          </ac:spMkLst>
        </pc:spChg>
      </pc:sldChg>
    </pc:docChg>
  </pc:docChgLst>
  <pc:docChgLst>
    <pc:chgData name="Anna Nowak" userId="334533cb-cc58-4939-98c2-1101663233e3" providerId="ADAL" clId="{89171920-A62C-41CF-AD06-0E04CAA5A8D5}"/>
    <pc:docChg chg="undo custSel addSld modSld sldOrd">
      <pc:chgData name="Anna Nowak" userId="334533cb-cc58-4939-98c2-1101663233e3" providerId="ADAL" clId="{89171920-A62C-41CF-AD06-0E04CAA5A8D5}" dt="2023-09-07T05:03:54.796" v="1034" actId="20577"/>
      <pc:docMkLst>
        <pc:docMk/>
      </pc:docMkLst>
      <pc:sldChg chg="modSp">
        <pc:chgData name="Anna Nowak" userId="334533cb-cc58-4939-98c2-1101663233e3" providerId="ADAL" clId="{89171920-A62C-41CF-AD06-0E04CAA5A8D5}" dt="2023-09-07T04:52:44.955" v="1021" actId="14100"/>
        <pc:sldMkLst>
          <pc:docMk/>
          <pc:sldMk cId="2672469081" sldId="278"/>
        </pc:sldMkLst>
        <pc:spChg chg="mod">
          <ac:chgData name="Anna Nowak" userId="334533cb-cc58-4939-98c2-1101663233e3" providerId="ADAL" clId="{89171920-A62C-41CF-AD06-0E04CAA5A8D5}" dt="2023-08-28T07:10:42.444" v="624" actId="5793"/>
          <ac:spMkLst>
            <pc:docMk/>
            <pc:sldMk cId="2672469081" sldId="278"/>
            <ac:spMk id="3" creationId="{0104F97C-C74E-49D3-B8F6-041C15A5FEC4}"/>
          </ac:spMkLst>
        </pc:spChg>
        <pc:picChg chg="mod">
          <ac:chgData name="Anna Nowak" userId="334533cb-cc58-4939-98c2-1101663233e3" providerId="ADAL" clId="{89171920-A62C-41CF-AD06-0E04CAA5A8D5}" dt="2023-09-07T04:52:44.955" v="1021" actId="14100"/>
          <ac:picMkLst>
            <pc:docMk/>
            <pc:sldMk cId="2672469081" sldId="278"/>
            <ac:picMk id="5" creationId="{7392172A-19D1-48E6-9A4E-706EC34DCEA8}"/>
          </ac:picMkLst>
        </pc:picChg>
      </pc:sldChg>
      <pc:sldChg chg="addSp modSp ord">
        <pc:chgData name="Anna Nowak" userId="334533cb-cc58-4939-98c2-1101663233e3" providerId="ADAL" clId="{89171920-A62C-41CF-AD06-0E04CAA5A8D5}" dt="2023-09-06T19:50:49.938" v="999" actId="20577"/>
        <pc:sldMkLst>
          <pc:docMk/>
          <pc:sldMk cId="3937640968" sldId="285"/>
        </pc:sldMkLst>
        <pc:spChg chg="mod">
          <ac:chgData name="Anna Nowak" userId="334533cb-cc58-4939-98c2-1101663233e3" providerId="ADAL" clId="{89171920-A62C-41CF-AD06-0E04CAA5A8D5}" dt="2023-09-06T19:50:49.938" v="999" actId="20577"/>
          <ac:spMkLst>
            <pc:docMk/>
            <pc:sldMk cId="3937640968" sldId="285"/>
            <ac:spMk id="3" creationId="{90E499C8-182D-4F14-93E9-5C5532ED786A}"/>
          </ac:spMkLst>
        </pc:spChg>
        <pc:picChg chg="add mod">
          <ac:chgData name="Anna Nowak" userId="334533cb-cc58-4939-98c2-1101663233e3" providerId="ADAL" clId="{89171920-A62C-41CF-AD06-0E04CAA5A8D5}" dt="2023-08-28T06:39:41.249" v="547" actId="1076"/>
          <ac:picMkLst>
            <pc:docMk/>
            <pc:sldMk cId="3937640968" sldId="285"/>
            <ac:picMk id="4" creationId="{C5F36CCE-ED5D-4A62-8005-32F1D0BF6137}"/>
          </ac:picMkLst>
        </pc:picChg>
        <pc:picChg chg="add mod">
          <ac:chgData name="Anna Nowak" userId="334533cb-cc58-4939-98c2-1101663233e3" providerId="ADAL" clId="{89171920-A62C-41CF-AD06-0E04CAA5A8D5}" dt="2023-08-28T06:52:15.886" v="555" actId="14100"/>
          <ac:picMkLst>
            <pc:docMk/>
            <pc:sldMk cId="3937640968" sldId="285"/>
            <ac:picMk id="6" creationId="{C9EB7AA1-5BE3-4681-A3D7-A9C090C399AC}"/>
          </ac:picMkLst>
        </pc:picChg>
      </pc:sldChg>
      <pc:sldChg chg="addSp modSp">
        <pc:chgData name="Anna Nowak" userId="334533cb-cc58-4939-98c2-1101663233e3" providerId="ADAL" clId="{89171920-A62C-41CF-AD06-0E04CAA5A8D5}" dt="2023-09-05T07:02:23.524" v="936" actId="20577"/>
        <pc:sldMkLst>
          <pc:docMk/>
          <pc:sldMk cId="1647496589" sldId="303"/>
        </pc:sldMkLst>
        <pc:spChg chg="mod">
          <ac:chgData name="Anna Nowak" userId="334533cb-cc58-4939-98c2-1101663233e3" providerId="ADAL" clId="{89171920-A62C-41CF-AD06-0E04CAA5A8D5}" dt="2023-09-05T07:02:23.524" v="936" actId="20577"/>
          <ac:spMkLst>
            <pc:docMk/>
            <pc:sldMk cId="1647496589" sldId="303"/>
            <ac:spMk id="3" creationId="{AA449901-70AA-4EED-B8BD-87D93461BB2A}"/>
          </ac:spMkLst>
        </pc:spChg>
        <pc:picChg chg="add mod">
          <ac:chgData name="Anna Nowak" userId="334533cb-cc58-4939-98c2-1101663233e3" providerId="ADAL" clId="{89171920-A62C-41CF-AD06-0E04CAA5A8D5}" dt="2023-08-28T09:19:21.330" v="918" actId="1076"/>
          <ac:picMkLst>
            <pc:docMk/>
            <pc:sldMk cId="1647496589" sldId="303"/>
            <ac:picMk id="4" creationId="{96D3648E-AEF9-4066-A990-85F2CF3B13E7}"/>
          </ac:picMkLst>
        </pc:picChg>
      </pc:sldChg>
      <pc:sldChg chg="modSp">
        <pc:chgData name="Anna Nowak" userId="334533cb-cc58-4939-98c2-1101663233e3" providerId="ADAL" clId="{89171920-A62C-41CF-AD06-0E04CAA5A8D5}" dt="2023-09-06T19:54:08.260" v="1019" actId="1076"/>
        <pc:sldMkLst>
          <pc:docMk/>
          <pc:sldMk cId="3483095095" sldId="307"/>
        </pc:sldMkLst>
        <pc:spChg chg="mod">
          <ac:chgData name="Anna Nowak" userId="334533cb-cc58-4939-98c2-1101663233e3" providerId="ADAL" clId="{89171920-A62C-41CF-AD06-0E04CAA5A8D5}" dt="2023-09-06T19:54:07.111" v="1018" actId="207"/>
          <ac:spMkLst>
            <pc:docMk/>
            <pc:sldMk cId="3483095095" sldId="307"/>
            <ac:spMk id="8" creationId="{2D277500-45DE-4899-8146-E2F9E81205E5}"/>
          </ac:spMkLst>
        </pc:spChg>
        <pc:picChg chg="mod">
          <ac:chgData name="Anna Nowak" userId="334533cb-cc58-4939-98c2-1101663233e3" providerId="ADAL" clId="{89171920-A62C-41CF-AD06-0E04CAA5A8D5}" dt="2023-09-06T19:54:08.260" v="1019" actId="1076"/>
          <ac:picMkLst>
            <pc:docMk/>
            <pc:sldMk cId="3483095095" sldId="307"/>
            <ac:picMk id="4" creationId="{DA7F4924-BC85-46A3-912B-8F3830D56D15}"/>
          </ac:picMkLst>
        </pc:picChg>
      </pc:sldChg>
      <pc:sldChg chg="addSp modSp">
        <pc:chgData name="Anna Nowak" userId="334533cb-cc58-4939-98c2-1101663233e3" providerId="ADAL" clId="{89171920-A62C-41CF-AD06-0E04CAA5A8D5}" dt="2023-08-28T07:33:47.696" v="813" actId="1076"/>
        <pc:sldMkLst>
          <pc:docMk/>
          <pc:sldMk cId="3462303199" sldId="308"/>
        </pc:sldMkLst>
        <pc:spChg chg="mod">
          <ac:chgData name="Anna Nowak" userId="334533cb-cc58-4939-98c2-1101663233e3" providerId="ADAL" clId="{89171920-A62C-41CF-AD06-0E04CAA5A8D5}" dt="2023-08-28T07:15:29.477" v="639"/>
          <ac:spMkLst>
            <pc:docMk/>
            <pc:sldMk cId="3462303199" sldId="308"/>
            <ac:spMk id="3" creationId="{9BFA42D6-EA2C-4FC3-8B82-CE05D66C937E}"/>
          </ac:spMkLst>
        </pc:spChg>
        <pc:spChg chg="add mod">
          <ac:chgData name="Anna Nowak" userId="334533cb-cc58-4939-98c2-1101663233e3" providerId="ADAL" clId="{89171920-A62C-41CF-AD06-0E04CAA5A8D5}" dt="2023-08-28T07:15:40.072" v="641"/>
          <ac:spMkLst>
            <pc:docMk/>
            <pc:sldMk cId="3462303199" sldId="308"/>
            <ac:spMk id="5" creationId="{985388CA-DA23-412B-8A93-A27B79E91AED}"/>
          </ac:spMkLst>
        </pc:spChg>
        <pc:picChg chg="add mod">
          <ac:chgData name="Anna Nowak" userId="334533cb-cc58-4939-98c2-1101663233e3" providerId="ADAL" clId="{89171920-A62C-41CF-AD06-0E04CAA5A8D5}" dt="2023-08-28T07:15:43.331" v="642" actId="1076"/>
          <ac:picMkLst>
            <pc:docMk/>
            <pc:sldMk cId="3462303199" sldId="308"/>
            <ac:picMk id="4" creationId="{B54CB66E-85A1-4093-B17A-351C5DC25BCA}"/>
          </ac:picMkLst>
        </pc:picChg>
        <pc:picChg chg="add mod">
          <ac:chgData name="Anna Nowak" userId="334533cb-cc58-4939-98c2-1101663233e3" providerId="ADAL" clId="{89171920-A62C-41CF-AD06-0E04CAA5A8D5}" dt="2023-08-28T07:33:47.696" v="813" actId="1076"/>
          <ac:picMkLst>
            <pc:docMk/>
            <pc:sldMk cId="3462303199" sldId="308"/>
            <ac:picMk id="6" creationId="{9DF9C1C5-4BFF-412D-984E-D0252564D160}"/>
          </ac:picMkLst>
        </pc:picChg>
      </pc:sldChg>
      <pc:sldChg chg="addSp modSp">
        <pc:chgData name="Anna Nowak" userId="334533cb-cc58-4939-98c2-1101663233e3" providerId="ADAL" clId="{89171920-A62C-41CF-AD06-0E04CAA5A8D5}" dt="2023-09-07T05:03:54.796" v="1034" actId="20577"/>
        <pc:sldMkLst>
          <pc:docMk/>
          <pc:sldMk cId="4142751623" sldId="309"/>
        </pc:sldMkLst>
        <pc:spChg chg="mod">
          <ac:chgData name="Anna Nowak" userId="334533cb-cc58-4939-98c2-1101663233e3" providerId="ADAL" clId="{89171920-A62C-41CF-AD06-0E04CAA5A8D5}" dt="2023-09-07T05:03:54.796" v="1034" actId="20577"/>
          <ac:spMkLst>
            <pc:docMk/>
            <pc:sldMk cId="4142751623" sldId="309"/>
            <ac:spMk id="3" creationId="{76660268-2D27-4F24-976A-1FD0C01D74F4}"/>
          </ac:spMkLst>
        </pc:spChg>
        <pc:picChg chg="add mod">
          <ac:chgData name="Anna Nowak" userId="334533cb-cc58-4939-98c2-1101663233e3" providerId="ADAL" clId="{89171920-A62C-41CF-AD06-0E04CAA5A8D5}" dt="2023-08-28T07:29:40.600" v="790" actId="1076"/>
          <ac:picMkLst>
            <pc:docMk/>
            <pc:sldMk cId="4142751623" sldId="309"/>
            <ac:picMk id="4" creationId="{441AB5FD-6BDA-45DD-9B65-94F751D88B30}"/>
          </ac:picMkLst>
        </pc:picChg>
      </pc:sldChg>
      <pc:sldChg chg="addSp modSp">
        <pc:chgData name="Anna Nowak" userId="334533cb-cc58-4939-98c2-1101663233e3" providerId="ADAL" clId="{89171920-A62C-41CF-AD06-0E04CAA5A8D5}" dt="2023-08-28T06:39:15.981" v="542" actId="1076"/>
        <pc:sldMkLst>
          <pc:docMk/>
          <pc:sldMk cId="2772652073" sldId="310"/>
        </pc:sldMkLst>
        <pc:picChg chg="add mod">
          <ac:chgData name="Anna Nowak" userId="334533cb-cc58-4939-98c2-1101663233e3" providerId="ADAL" clId="{89171920-A62C-41CF-AD06-0E04CAA5A8D5}" dt="2023-08-28T06:39:15.981" v="542" actId="1076"/>
          <ac:picMkLst>
            <pc:docMk/>
            <pc:sldMk cId="2772652073" sldId="310"/>
            <ac:picMk id="4" creationId="{D37FD498-FFA9-4A8C-AE7F-0A82E80A28A7}"/>
          </ac:picMkLst>
        </pc:picChg>
      </pc:sldChg>
      <pc:sldChg chg="modSp ord">
        <pc:chgData name="Anna Nowak" userId="334533cb-cc58-4939-98c2-1101663233e3" providerId="ADAL" clId="{89171920-A62C-41CF-AD06-0E04CAA5A8D5}" dt="2023-09-07T04:59:33.271" v="1033"/>
        <pc:sldMkLst>
          <pc:docMk/>
          <pc:sldMk cId="115581553" sldId="312"/>
        </pc:sldMkLst>
        <pc:spChg chg="mod">
          <ac:chgData name="Anna Nowak" userId="334533cb-cc58-4939-98c2-1101663233e3" providerId="ADAL" clId="{89171920-A62C-41CF-AD06-0E04CAA5A8D5}" dt="2023-08-28T06:15:39.177" v="221" actId="6549"/>
          <ac:spMkLst>
            <pc:docMk/>
            <pc:sldMk cId="115581553" sldId="312"/>
            <ac:spMk id="3" creationId="{55CDDF61-4C18-4668-BAF5-BCFB6287C812}"/>
          </ac:spMkLst>
        </pc:spChg>
      </pc:sldChg>
      <pc:sldChg chg="addSp delSp modSp">
        <pc:chgData name="Anna Nowak" userId="334533cb-cc58-4939-98c2-1101663233e3" providerId="ADAL" clId="{89171920-A62C-41CF-AD06-0E04CAA5A8D5}" dt="2023-08-28T07:52:06.213" v="906" actId="1076"/>
        <pc:sldMkLst>
          <pc:docMk/>
          <pc:sldMk cId="2348449360" sldId="315"/>
        </pc:sldMkLst>
        <pc:picChg chg="add del mod">
          <ac:chgData name="Anna Nowak" userId="334533cb-cc58-4939-98c2-1101663233e3" providerId="ADAL" clId="{89171920-A62C-41CF-AD06-0E04CAA5A8D5}" dt="2023-08-28T07:13:35.971" v="628" actId="478"/>
          <ac:picMkLst>
            <pc:docMk/>
            <pc:sldMk cId="2348449360" sldId="315"/>
            <ac:picMk id="4" creationId="{12838050-9066-44F5-B07D-CF8D2A43B43F}"/>
          </ac:picMkLst>
        </pc:picChg>
        <pc:picChg chg="mod">
          <ac:chgData name="Anna Nowak" userId="334533cb-cc58-4939-98c2-1101663233e3" providerId="ADAL" clId="{89171920-A62C-41CF-AD06-0E04CAA5A8D5}" dt="2023-08-28T07:52:06.213" v="906" actId="1076"/>
          <ac:picMkLst>
            <pc:docMk/>
            <pc:sldMk cId="2348449360" sldId="315"/>
            <ac:picMk id="5" creationId="{FD53F5FA-FB26-4E26-89D6-DC01DB872DFB}"/>
          </ac:picMkLst>
        </pc:picChg>
        <pc:picChg chg="add mod">
          <ac:chgData name="Anna Nowak" userId="334533cb-cc58-4939-98c2-1101663233e3" providerId="ADAL" clId="{89171920-A62C-41CF-AD06-0E04CAA5A8D5}" dt="2023-08-28T07:52:02.268" v="905" actId="1076"/>
          <ac:picMkLst>
            <pc:docMk/>
            <pc:sldMk cId="2348449360" sldId="315"/>
            <ac:picMk id="7" creationId="{E0A9F5C7-A0E0-4F58-A8CD-38E0326EAFC9}"/>
          </ac:picMkLst>
        </pc:picChg>
      </pc:sldChg>
      <pc:sldChg chg="addSp delSp modSp">
        <pc:chgData name="Anna Nowak" userId="334533cb-cc58-4939-98c2-1101663233e3" providerId="ADAL" clId="{89171920-A62C-41CF-AD06-0E04CAA5A8D5}" dt="2023-09-06T19:51:43.828" v="1000" actId="255"/>
        <pc:sldMkLst>
          <pc:docMk/>
          <pc:sldMk cId="3795221193" sldId="316"/>
        </pc:sldMkLst>
        <pc:spChg chg="mod">
          <ac:chgData name="Anna Nowak" userId="334533cb-cc58-4939-98c2-1101663233e3" providerId="ADAL" clId="{89171920-A62C-41CF-AD06-0E04CAA5A8D5}" dt="2023-09-06T19:51:43.828" v="1000" actId="255"/>
          <ac:spMkLst>
            <pc:docMk/>
            <pc:sldMk cId="3795221193" sldId="316"/>
            <ac:spMk id="3" creationId="{CC099123-9009-4E8E-A832-9E76B1119F57}"/>
          </ac:spMkLst>
        </pc:spChg>
        <pc:picChg chg="add del mod">
          <ac:chgData name="Anna Nowak" userId="334533cb-cc58-4939-98c2-1101663233e3" providerId="ADAL" clId="{89171920-A62C-41CF-AD06-0E04CAA5A8D5}" dt="2023-08-28T07:05:30.919" v="596"/>
          <ac:picMkLst>
            <pc:docMk/>
            <pc:sldMk cId="3795221193" sldId="316"/>
            <ac:picMk id="4" creationId="{DD5B0FD5-1410-4E5D-9452-1434DFC12612}"/>
          </ac:picMkLst>
        </pc:picChg>
        <pc:picChg chg="add mod">
          <ac:chgData name="Anna Nowak" userId="334533cb-cc58-4939-98c2-1101663233e3" providerId="ADAL" clId="{89171920-A62C-41CF-AD06-0E04CAA5A8D5}" dt="2023-08-28T07:33:05.516" v="807" actId="1076"/>
          <ac:picMkLst>
            <pc:docMk/>
            <pc:sldMk cId="3795221193" sldId="316"/>
            <ac:picMk id="6" creationId="{20CB2D94-64A9-4400-9387-505A60DB9CBE}"/>
          </ac:picMkLst>
        </pc:picChg>
      </pc:sldChg>
      <pc:sldChg chg="addSp modSp">
        <pc:chgData name="Anna Nowak" userId="334533cb-cc58-4939-98c2-1101663233e3" providerId="ADAL" clId="{89171920-A62C-41CF-AD06-0E04CAA5A8D5}" dt="2023-08-28T07:31:38.453" v="803" actId="1076"/>
        <pc:sldMkLst>
          <pc:docMk/>
          <pc:sldMk cId="2503142112" sldId="317"/>
        </pc:sldMkLst>
        <pc:picChg chg="add mod">
          <ac:chgData name="Anna Nowak" userId="334533cb-cc58-4939-98c2-1101663233e3" providerId="ADAL" clId="{89171920-A62C-41CF-AD06-0E04CAA5A8D5}" dt="2023-08-28T07:31:38.453" v="803" actId="1076"/>
          <ac:picMkLst>
            <pc:docMk/>
            <pc:sldMk cId="2503142112" sldId="317"/>
            <ac:picMk id="6" creationId="{21311407-CCA7-42B1-B7AF-2701FA841581}"/>
          </ac:picMkLst>
        </pc:picChg>
      </pc:sldChg>
      <pc:sldChg chg="addSp modSp">
        <pc:chgData name="Anna Nowak" userId="334533cb-cc58-4939-98c2-1101663233e3" providerId="ADAL" clId="{89171920-A62C-41CF-AD06-0E04CAA5A8D5}" dt="2023-08-28T07:41:42.395" v="859" actId="1076"/>
        <pc:sldMkLst>
          <pc:docMk/>
          <pc:sldMk cId="4216984618" sldId="318"/>
        </pc:sldMkLst>
        <pc:spChg chg="mod">
          <ac:chgData name="Anna Nowak" userId="334533cb-cc58-4939-98c2-1101663233e3" providerId="ADAL" clId="{89171920-A62C-41CF-AD06-0E04CAA5A8D5}" dt="2023-08-28T07:36:38.348" v="835" actId="5793"/>
          <ac:spMkLst>
            <pc:docMk/>
            <pc:sldMk cId="4216984618" sldId="318"/>
            <ac:spMk id="3" creationId="{A554BB39-01B1-4CA5-B645-84530F7B9A56}"/>
          </ac:spMkLst>
        </pc:spChg>
        <pc:picChg chg="add mod">
          <ac:chgData name="Anna Nowak" userId="334533cb-cc58-4939-98c2-1101663233e3" providerId="ADAL" clId="{89171920-A62C-41CF-AD06-0E04CAA5A8D5}" dt="2023-08-28T07:39:24.508" v="847" actId="1076"/>
          <ac:picMkLst>
            <pc:docMk/>
            <pc:sldMk cId="4216984618" sldId="318"/>
            <ac:picMk id="5" creationId="{E83A5C09-A228-430F-8D03-3823D53F31EF}"/>
          </ac:picMkLst>
        </pc:picChg>
        <pc:picChg chg="add mod">
          <ac:chgData name="Anna Nowak" userId="334533cb-cc58-4939-98c2-1101663233e3" providerId="ADAL" clId="{89171920-A62C-41CF-AD06-0E04CAA5A8D5}" dt="2023-08-28T07:41:42.395" v="859" actId="1076"/>
          <ac:picMkLst>
            <pc:docMk/>
            <pc:sldMk cId="4216984618" sldId="318"/>
            <ac:picMk id="6" creationId="{EDD8F3A8-A0EA-44DA-A253-97587B0A4081}"/>
          </ac:picMkLst>
        </pc:picChg>
      </pc:sldChg>
      <pc:sldChg chg="addSp modSp ord">
        <pc:chgData name="Anna Nowak" userId="334533cb-cc58-4939-98c2-1101663233e3" providerId="ADAL" clId="{89171920-A62C-41CF-AD06-0E04CAA5A8D5}" dt="2023-08-28T07:43:16.878" v="865" actId="1076"/>
        <pc:sldMkLst>
          <pc:docMk/>
          <pc:sldMk cId="1549240682" sldId="319"/>
        </pc:sldMkLst>
        <pc:spChg chg="mod">
          <ac:chgData name="Anna Nowak" userId="334533cb-cc58-4939-98c2-1101663233e3" providerId="ADAL" clId="{89171920-A62C-41CF-AD06-0E04CAA5A8D5}" dt="2023-08-28T07:35:14.920" v="823" actId="20577"/>
          <ac:spMkLst>
            <pc:docMk/>
            <pc:sldMk cId="1549240682" sldId="319"/>
            <ac:spMk id="3" creationId="{DDE7285A-7A00-4568-ACA1-8F5FF5167119}"/>
          </ac:spMkLst>
        </pc:spChg>
        <pc:picChg chg="add mod">
          <ac:chgData name="Anna Nowak" userId="334533cb-cc58-4939-98c2-1101663233e3" providerId="ADAL" clId="{89171920-A62C-41CF-AD06-0E04CAA5A8D5}" dt="2023-08-28T07:36:27.530" v="830" actId="1076"/>
          <ac:picMkLst>
            <pc:docMk/>
            <pc:sldMk cId="1549240682" sldId="319"/>
            <ac:picMk id="4" creationId="{0BBBB1D5-B0D8-443C-98A9-3FD1D14C620C}"/>
          </ac:picMkLst>
        </pc:picChg>
        <pc:picChg chg="add mod">
          <ac:chgData name="Anna Nowak" userId="334533cb-cc58-4939-98c2-1101663233e3" providerId="ADAL" clId="{89171920-A62C-41CF-AD06-0E04CAA5A8D5}" dt="2023-08-28T07:43:16.878" v="865" actId="1076"/>
          <ac:picMkLst>
            <pc:docMk/>
            <pc:sldMk cId="1549240682" sldId="319"/>
            <ac:picMk id="6" creationId="{6CAF24EE-F8ED-4F0B-A282-43E3CD1C4096}"/>
          </ac:picMkLst>
        </pc:picChg>
      </pc:sldChg>
      <pc:sldChg chg="modSp">
        <pc:chgData name="Anna Nowak" userId="334533cb-cc58-4939-98c2-1101663233e3" providerId="ADAL" clId="{89171920-A62C-41CF-AD06-0E04CAA5A8D5}" dt="2023-09-06T19:53:21.136" v="1015" actId="20577"/>
        <pc:sldMkLst>
          <pc:docMk/>
          <pc:sldMk cId="1811068504" sldId="320"/>
        </pc:sldMkLst>
        <pc:spChg chg="mod">
          <ac:chgData name="Anna Nowak" userId="334533cb-cc58-4939-98c2-1101663233e3" providerId="ADAL" clId="{89171920-A62C-41CF-AD06-0E04CAA5A8D5}" dt="2023-09-06T19:53:21.136" v="1015" actId="20577"/>
          <ac:spMkLst>
            <pc:docMk/>
            <pc:sldMk cId="1811068504" sldId="320"/>
            <ac:spMk id="3" creationId="{50B1DA0C-AA33-4259-8FD7-397C95A1BA87}"/>
          </ac:spMkLst>
        </pc:spChg>
      </pc:sldChg>
      <pc:sldChg chg="modSp">
        <pc:chgData name="Anna Nowak" userId="334533cb-cc58-4939-98c2-1101663233e3" providerId="ADAL" clId="{89171920-A62C-41CF-AD06-0E04CAA5A8D5}" dt="2023-09-07T04:54:08.997" v="1022" actId="20577"/>
        <pc:sldMkLst>
          <pc:docMk/>
          <pc:sldMk cId="1961724401" sldId="321"/>
        </pc:sldMkLst>
        <pc:spChg chg="mod">
          <ac:chgData name="Anna Nowak" userId="334533cb-cc58-4939-98c2-1101663233e3" providerId="ADAL" clId="{89171920-A62C-41CF-AD06-0E04CAA5A8D5}" dt="2023-09-07T04:54:08.997" v="1022" actId="20577"/>
          <ac:spMkLst>
            <pc:docMk/>
            <pc:sldMk cId="1961724401" sldId="321"/>
            <ac:spMk id="3" creationId="{4BBAF76A-E66E-4CA2-B330-256838988654}"/>
          </ac:spMkLst>
        </pc:spChg>
      </pc:sldChg>
      <pc:sldChg chg="addSp delSp modSp">
        <pc:chgData name="Anna Nowak" userId="334533cb-cc58-4939-98c2-1101663233e3" providerId="ADAL" clId="{89171920-A62C-41CF-AD06-0E04CAA5A8D5}" dt="2023-08-28T07:43:42.892" v="872" actId="14100"/>
        <pc:sldMkLst>
          <pc:docMk/>
          <pc:sldMk cId="1835923315" sldId="322"/>
        </pc:sldMkLst>
        <pc:spChg chg="mod">
          <ac:chgData name="Anna Nowak" userId="334533cb-cc58-4939-98c2-1101663233e3" providerId="ADAL" clId="{89171920-A62C-41CF-AD06-0E04CAA5A8D5}" dt="2023-08-28T06:19:13.351" v="382" actId="5793"/>
          <ac:spMkLst>
            <pc:docMk/>
            <pc:sldMk cId="1835923315" sldId="322"/>
            <ac:spMk id="3" creationId="{068C0955-253C-446A-98AA-5FEEED7C594D}"/>
          </ac:spMkLst>
        </pc:spChg>
        <pc:picChg chg="add mod">
          <ac:chgData name="Anna Nowak" userId="334533cb-cc58-4939-98c2-1101663233e3" providerId="ADAL" clId="{89171920-A62C-41CF-AD06-0E04CAA5A8D5}" dt="2023-08-28T06:19:16.607" v="383" actId="1076"/>
          <ac:picMkLst>
            <pc:docMk/>
            <pc:sldMk cId="1835923315" sldId="322"/>
            <ac:picMk id="5" creationId="{45D4941E-ADC5-4010-8389-4FFBFDABB8CA}"/>
          </ac:picMkLst>
        </pc:picChg>
        <pc:picChg chg="add mod">
          <ac:chgData name="Anna Nowak" userId="334533cb-cc58-4939-98c2-1101663233e3" providerId="ADAL" clId="{89171920-A62C-41CF-AD06-0E04CAA5A8D5}" dt="2023-08-28T06:23:09.694" v="385" actId="1076"/>
          <ac:picMkLst>
            <pc:docMk/>
            <pc:sldMk cId="1835923315" sldId="322"/>
            <ac:picMk id="7" creationId="{264F906C-39C2-4B01-B7F0-AF3B858E899B}"/>
          </ac:picMkLst>
        </pc:picChg>
        <pc:picChg chg="add mod">
          <ac:chgData name="Anna Nowak" userId="334533cb-cc58-4939-98c2-1101663233e3" providerId="ADAL" clId="{89171920-A62C-41CF-AD06-0E04CAA5A8D5}" dt="2023-08-28T06:35:23.963" v="535" actId="1076"/>
          <ac:picMkLst>
            <pc:docMk/>
            <pc:sldMk cId="1835923315" sldId="322"/>
            <ac:picMk id="9" creationId="{00528292-21A4-479C-8262-308AE84797C3}"/>
          </ac:picMkLst>
        </pc:picChg>
        <pc:picChg chg="add mod">
          <ac:chgData name="Anna Nowak" userId="334533cb-cc58-4939-98c2-1101663233e3" providerId="ADAL" clId="{89171920-A62C-41CF-AD06-0E04CAA5A8D5}" dt="2023-08-28T06:35:37.812" v="536" actId="1076"/>
          <ac:picMkLst>
            <pc:docMk/>
            <pc:sldMk cId="1835923315" sldId="322"/>
            <ac:picMk id="11" creationId="{55053A92-2A7B-4572-91C8-935280381359}"/>
          </ac:picMkLst>
        </pc:picChg>
        <pc:picChg chg="add mod">
          <ac:chgData name="Anna Nowak" userId="334533cb-cc58-4939-98c2-1101663233e3" providerId="ADAL" clId="{89171920-A62C-41CF-AD06-0E04CAA5A8D5}" dt="2023-08-28T07:33:27.967" v="811" actId="1076"/>
          <ac:picMkLst>
            <pc:docMk/>
            <pc:sldMk cId="1835923315" sldId="322"/>
            <ac:picMk id="13" creationId="{67620AAA-C31A-4E17-B77E-5648AA2640E1}"/>
          </ac:picMkLst>
        </pc:picChg>
        <pc:picChg chg="add del mod">
          <ac:chgData name="Anna Nowak" userId="334533cb-cc58-4939-98c2-1101663233e3" providerId="ADAL" clId="{89171920-A62C-41CF-AD06-0E04CAA5A8D5}" dt="2023-08-28T07:31:03.593" v="794" actId="478"/>
          <ac:picMkLst>
            <pc:docMk/>
            <pc:sldMk cId="1835923315" sldId="322"/>
            <ac:picMk id="14" creationId="{ACEFB99E-F094-4CE4-AC97-3914953C4717}"/>
          </ac:picMkLst>
        </pc:picChg>
        <pc:picChg chg="add mod">
          <ac:chgData name="Anna Nowak" userId="334533cb-cc58-4939-98c2-1101663233e3" providerId="ADAL" clId="{89171920-A62C-41CF-AD06-0E04CAA5A8D5}" dt="2023-08-28T07:31:12.227" v="797" actId="1076"/>
          <ac:picMkLst>
            <pc:docMk/>
            <pc:sldMk cId="1835923315" sldId="322"/>
            <ac:picMk id="16" creationId="{74ABD2A8-F0F4-4BD1-AAF4-FF693982DB0E}"/>
          </ac:picMkLst>
        </pc:picChg>
        <pc:picChg chg="add mod">
          <ac:chgData name="Anna Nowak" userId="334533cb-cc58-4939-98c2-1101663233e3" providerId="ADAL" clId="{89171920-A62C-41CF-AD06-0E04CAA5A8D5}" dt="2023-08-28T07:33:24.485" v="810" actId="14100"/>
          <ac:picMkLst>
            <pc:docMk/>
            <pc:sldMk cId="1835923315" sldId="322"/>
            <ac:picMk id="18" creationId="{641BDF30-753D-4E1B-9EE6-49455CD18F76}"/>
          </ac:picMkLst>
        </pc:picChg>
        <pc:picChg chg="add mod">
          <ac:chgData name="Anna Nowak" userId="334533cb-cc58-4939-98c2-1101663233e3" providerId="ADAL" clId="{89171920-A62C-41CF-AD06-0E04CAA5A8D5}" dt="2023-08-28T07:39:56.468" v="856" actId="1076"/>
          <ac:picMkLst>
            <pc:docMk/>
            <pc:sldMk cId="1835923315" sldId="322"/>
            <ac:picMk id="20" creationId="{51F5A30C-33C3-4C98-BF3C-AB37FD409858}"/>
          </ac:picMkLst>
        </pc:picChg>
        <pc:picChg chg="add mod">
          <ac:chgData name="Anna Nowak" userId="334533cb-cc58-4939-98c2-1101663233e3" providerId="ADAL" clId="{89171920-A62C-41CF-AD06-0E04CAA5A8D5}" dt="2023-08-28T07:43:42.892" v="872" actId="14100"/>
          <ac:picMkLst>
            <pc:docMk/>
            <pc:sldMk cId="1835923315" sldId="322"/>
            <ac:picMk id="22" creationId="{128EEC25-9AA3-44D0-9A9E-8CAE944BEA49}"/>
          </ac:picMkLst>
        </pc:picChg>
      </pc:sldChg>
      <pc:sldChg chg="modSp">
        <pc:chgData name="Anna Nowak" userId="334533cb-cc58-4939-98c2-1101663233e3" providerId="ADAL" clId="{89171920-A62C-41CF-AD06-0E04CAA5A8D5}" dt="2023-09-07T04:59:12.741" v="1032" actId="20577"/>
        <pc:sldMkLst>
          <pc:docMk/>
          <pc:sldMk cId="1075498609" sldId="323"/>
        </pc:sldMkLst>
        <pc:spChg chg="mod">
          <ac:chgData name="Anna Nowak" userId="334533cb-cc58-4939-98c2-1101663233e3" providerId="ADAL" clId="{89171920-A62C-41CF-AD06-0E04CAA5A8D5}" dt="2023-09-07T04:59:12.741" v="1032" actId="20577"/>
          <ac:spMkLst>
            <pc:docMk/>
            <pc:sldMk cId="1075498609" sldId="323"/>
            <ac:spMk id="3" creationId="{3D25EEF2-7067-4F31-BA7A-82C8ACC33097}"/>
          </ac:spMkLst>
        </pc:spChg>
      </pc:sldChg>
      <pc:sldChg chg="modSp">
        <pc:chgData name="Anna Nowak" userId="334533cb-cc58-4939-98c2-1101663233e3" providerId="ADAL" clId="{89171920-A62C-41CF-AD06-0E04CAA5A8D5}" dt="2023-08-28T07:25:57.449" v="779" actId="207"/>
        <pc:sldMkLst>
          <pc:docMk/>
          <pc:sldMk cId="2530310042" sldId="324"/>
        </pc:sldMkLst>
        <pc:spChg chg="mod">
          <ac:chgData name="Anna Nowak" userId="334533cb-cc58-4939-98c2-1101663233e3" providerId="ADAL" clId="{89171920-A62C-41CF-AD06-0E04CAA5A8D5}" dt="2023-08-28T07:25:57.449" v="779" actId="207"/>
          <ac:spMkLst>
            <pc:docMk/>
            <pc:sldMk cId="2530310042" sldId="324"/>
            <ac:spMk id="3" creationId="{75A82EB3-2460-497A-B307-A828C572C5CD}"/>
          </ac:spMkLst>
        </pc:spChg>
      </pc:sldChg>
      <pc:sldChg chg="modSp">
        <pc:chgData name="Anna Nowak" userId="334533cb-cc58-4939-98c2-1101663233e3" providerId="ADAL" clId="{89171920-A62C-41CF-AD06-0E04CAA5A8D5}" dt="2023-09-06T19:48:45.265" v="959" actId="5793"/>
        <pc:sldMkLst>
          <pc:docMk/>
          <pc:sldMk cId="2371222709" sldId="325"/>
        </pc:sldMkLst>
        <pc:spChg chg="mod">
          <ac:chgData name="Anna Nowak" userId="334533cb-cc58-4939-98c2-1101663233e3" providerId="ADAL" clId="{89171920-A62C-41CF-AD06-0E04CAA5A8D5}" dt="2023-09-06T19:48:35.872" v="958" actId="20577"/>
          <ac:spMkLst>
            <pc:docMk/>
            <pc:sldMk cId="2371222709" sldId="325"/>
            <ac:spMk id="2" creationId="{2DEDB426-C7C9-4854-8E09-4E5EC5E1D2F7}"/>
          </ac:spMkLst>
        </pc:spChg>
        <pc:spChg chg="mod">
          <ac:chgData name="Anna Nowak" userId="334533cb-cc58-4939-98c2-1101663233e3" providerId="ADAL" clId="{89171920-A62C-41CF-AD06-0E04CAA5A8D5}" dt="2023-09-06T19:48:45.265" v="959" actId="5793"/>
          <ac:spMkLst>
            <pc:docMk/>
            <pc:sldMk cId="2371222709" sldId="325"/>
            <ac:spMk id="3" creationId="{C2C1EF1C-EB7F-4B14-A76F-EC2E096338D4}"/>
          </ac:spMkLst>
        </pc:spChg>
      </pc:sldChg>
      <pc:sldChg chg="modSp add">
        <pc:chgData name="Anna Nowak" userId="334533cb-cc58-4939-98c2-1101663233e3" providerId="ADAL" clId="{89171920-A62C-41CF-AD06-0E04CAA5A8D5}" dt="2023-08-28T07:51:50.075" v="904" actId="6549"/>
        <pc:sldMkLst>
          <pc:docMk/>
          <pc:sldMk cId="2119802626" sldId="326"/>
        </pc:sldMkLst>
        <pc:spChg chg="mod">
          <ac:chgData name="Anna Nowak" userId="334533cb-cc58-4939-98c2-1101663233e3" providerId="ADAL" clId="{89171920-A62C-41CF-AD06-0E04CAA5A8D5}" dt="2023-08-28T06:09:31.320" v="35" actId="20577"/>
          <ac:spMkLst>
            <pc:docMk/>
            <pc:sldMk cId="2119802626" sldId="326"/>
            <ac:spMk id="2" creationId="{4BE0636F-FA11-4D29-A376-005B47F16478}"/>
          </ac:spMkLst>
        </pc:spChg>
        <pc:spChg chg="mod">
          <ac:chgData name="Anna Nowak" userId="334533cb-cc58-4939-98c2-1101663233e3" providerId="ADAL" clId="{89171920-A62C-41CF-AD06-0E04CAA5A8D5}" dt="2023-08-28T07:51:50.075" v="904" actId="6549"/>
          <ac:spMkLst>
            <pc:docMk/>
            <pc:sldMk cId="2119802626" sldId="326"/>
            <ac:spMk id="3" creationId="{E8D069A2-A4C7-4435-A1DF-A8959BAB0550}"/>
          </ac:spMkLst>
        </pc:spChg>
      </pc:sldChg>
      <pc:sldChg chg="addSp delSp modSp add">
        <pc:chgData name="Anna Nowak" userId="334533cb-cc58-4939-98c2-1101663233e3" providerId="ADAL" clId="{89171920-A62C-41CF-AD06-0E04CAA5A8D5}" dt="2023-08-28T07:32:51.337" v="805" actId="1076"/>
        <pc:sldMkLst>
          <pc:docMk/>
          <pc:sldMk cId="2979107088" sldId="327"/>
        </pc:sldMkLst>
        <pc:spChg chg="mod">
          <ac:chgData name="Anna Nowak" userId="334533cb-cc58-4939-98c2-1101663233e3" providerId="ADAL" clId="{89171920-A62C-41CF-AD06-0E04CAA5A8D5}" dt="2023-08-28T07:05:57.652" v="608" actId="20577"/>
          <ac:spMkLst>
            <pc:docMk/>
            <pc:sldMk cId="2979107088" sldId="327"/>
            <ac:spMk id="2" creationId="{7E6F0941-CFB4-4D5C-BC93-35714118BB04}"/>
          </ac:spMkLst>
        </pc:spChg>
        <pc:spChg chg="del">
          <ac:chgData name="Anna Nowak" userId="334533cb-cc58-4939-98c2-1101663233e3" providerId="ADAL" clId="{89171920-A62C-41CF-AD06-0E04CAA5A8D5}" dt="2023-08-28T07:05:35.141" v="597"/>
          <ac:spMkLst>
            <pc:docMk/>
            <pc:sldMk cId="2979107088" sldId="327"/>
            <ac:spMk id="3" creationId="{EB44445D-19F0-4C22-8070-1838850B9E58}"/>
          </ac:spMkLst>
        </pc:spChg>
        <pc:picChg chg="add mod">
          <ac:chgData name="Anna Nowak" userId="334533cb-cc58-4939-98c2-1101663233e3" providerId="ADAL" clId="{89171920-A62C-41CF-AD06-0E04CAA5A8D5}" dt="2023-08-28T07:05:35.141" v="597"/>
          <ac:picMkLst>
            <pc:docMk/>
            <pc:sldMk cId="2979107088" sldId="327"/>
            <ac:picMk id="4" creationId="{6957DB5F-4296-431B-84DC-5D01DF67A6A1}"/>
          </ac:picMkLst>
        </pc:picChg>
        <pc:picChg chg="add mod">
          <ac:chgData name="Anna Nowak" userId="334533cb-cc58-4939-98c2-1101663233e3" providerId="ADAL" clId="{89171920-A62C-41CF-AD06-0E04CAA5A8D5}" dt="2023-08-28T07:32:51.337" v="805" actId="1076"/>
          <ac:picMkLst>
            <pc:docMk/>
            <pc:sldMk cId="2979107088" sldId="327"/>
            <ac:picMk id="6" creationId="{78952370-ABA0-4789-96DC-38288FA4967F}"/>
          </ac:picMkLst>
        </pc:picChg>
      </pc:sldChg>
    </pc:docChg>
  </pc:docChgLst>
  <pc:docChgLst>
    <pc:chgData name="Anna Nowak" userId="334533cb-cc58-4939-98c2-1101663233e3" providerId="ADAL" clId="{CDB896D1-0801-4855-8E05-2A0280CA0E7C}"/>
    <pc:docChg chg="undo custSel addSld delSld modSld sldOrd">
      <pc:chgData name="Anna Nowak" userId="334533cb-cc58-4939-98c2-1101663233e3" providerId="ADAL" clId="{CDB896D1-0801-4855-8E05-2A0280CA0E7C}" dt="2023-08-26T14:12:03.131" v="3326" actId="20577"/>
      <pc:docMkLst>
        <pc:docMk/>
      </pc:docMkLst>
      <pc:sldChg chg="modSp">
        <pc:chgData name="Anna Nowak" userId="334533cb-cc58-4939-98c2-1101663233e3" providerId="ADAL" clId="{CDB896D1-0801-4855-8E05-2A0280CA0E7C}" dt="2023-08-26T09:31:14.162" v="48" actId="20577"/>
        <pc:sldMkLst>
          <pc:docMk/>
          <pc:sldMk cId="1493259804" sldId="256"/>
        </pc:sldMkLst>
        <pc:spChg chg="mod">
          <ac:chgData name="Anna Nowak" userId="334533cb-cc58-4939-98c2-1101663233e3" providerId="ADAL" clId="{CDB896D1-0801-4855-8E05-2A0280CA0E7C}" dt="2023-08-26T09:31:08.654" v="46" actId="20577"/>
          <ac:spMkLst>
            <pc:docMk/>
            <pc:sldMk cId="1493259804" sldId="256"/>
            <ac:spMk id="2" creationId="{00000000-0000-0000-0000-000000000000}"/>
          </ac:spMkLst>
        </pc:spChg>
        <pc:spChg chg="mod">
          <ac:chgData name="Anna Nowak" userId="334533cb-cc58-4939-98c2-1101663233e3" providerId="ADAL" clId="{CDB896D1-0801-4855-8E05-2A0280CA0E7C}" dt="2023-08-26T09:31:14.162" v="48" actId="20577"/>
          <ac:spMkLst>
            <pc:docMk/>
            <pc:sldMk cId="1493259804" sldId="256"/>
            <ac:spMk id="3" creationId="{00000000-0000-0000-0000-000000000000}"/>
          </ac:spMkLst>
        </pc:spChg>
      </pc:sldChg>
      <pc:sldChg chg="addSp modSp">
        <pc:chgData name="Anna Nowak" userId="334533cb-cc58-4939-98c2-1101663233e3" providerId="ADAL" clId="{CDB896D1-0801-4855-8E05-2A0280CA0E7C}" dt="2023-08-26T12:51:39.761" v="1243" actId="20577"/>
        <pc:sldMkLst>
          <pc:docMk/>
          <pc:sldMk cId="2672469081" sldId="278"/>
        </pc:sldMkLst>
        <pc:spChg chg="mod">
          <ac:chgData name="Anna Nowak" userId="334533cb-cc58-4939-98c2-1101663233e3" providerId="ADAL" clId="{CDB896D1-0801-4855-8E05-2A0280CA0E7C}" dt="2023-08-26T12:51:39.761" v="1243" actId="20577"/>
          <ac:spMkLst>
            <pc:docMk/>
            <pc:sldMk cId="2672469081" sldId="278"/>
            <ac:spMk id="2" creationId="{CAD4FDD3-BCFC-4A6F-94A4-2FEF35D73137}"/>
          </ac:spMkLst>
        </pc:spChg>
        <pc:spChg chg="mod">
          <ac:chgData name="Anna Nowak" userId="334533cb-cc58-4939-98c2-1101663233e3" providerId="ADAL" clId="{CDB896D1-0801-4855-8E05-2A0280CA0E7C}" dt="2023-08-26T09:47:30.441" v="400" actId="20577"/>
          <ac:spMkLst>
            <pc:docMk/>
            <pc:sldMk cId="2672469081" sldId="278"/>
            <ac:spMk id="3" creationId="{0104F97C-C74E-49D3-B8F6-041C15A5FEC4}"/>
          </ac:spMkLst>
        </pc:spChg>
        <pc:picChg chg="add mod">
          <ac:chgData name="Anna Nowak" userId="334533cb-cc58-4939-98c2-1101663233e3" providerId="ADAL" clId="{CDB896D1-0801-4855-8E05-2A0280CA0E7C}" dt="2023-08-26T09:46:49.490" v="361" actId="1076"/>
          <ac:picMkLst>
            <pc:docMk/>
            <pc:sldMk cId="2672469081" sldId="278"/>
            <ac:picMk id="5" creationId="{7392172A-19D1-48E6-9A4E-706EC34DCEA8}"/>
          </ac:picMkLst>
        </pc:picChg>
      </pc:sldChg>
      <pc:sldChg chg="modSp">
        <pc:chgData name="Anna Nowak" userId="334533cb-cc58-4939-98c2-1101663233e3" providerId="ADAL" clId="{CDB896D1-0801-4855-8E05-2A0280CA0E7C}" dt="2023-08-26T14:05:23.037" v="2689"/>
        <pc:sldMkLst>
          <pc:docMk/>
          <pc:sldMk cId="3937640968" sldId="285"/>
        </pc:sldMkLst>
        <pc:spChg chg="mod">
          <ac:chgData name="Anna Nowak" userId="334533cb-cc58-4939-98c2-1101663233e3" providerId="ADAL" clId="{CDB896D1-0801-4855-8E05-2A0280CA0E7C}" dt="2023-08-26T09:32:17.574" v="151" actId="20577"/>
          <ac:spMkLst>
            <pc:docMk/>
            <pc:sldMk cId="3937640968" sldId="285"/>
            <ac:spMk id="2" creationId="{0169FF52-95C5-49B0-93D1-0F5EAEC3D116}"/>
          </ac:spMkLst>
        </pc:spChg>
        <pc:spChg chg="mod">
          <ac:chgData name="Anna Nowak" userId="334533cb-cc58-4939-98c2-1101663233e3" providerId="ADAL" clId="{CDB896D1-0801-4855-8E05-2A0280CA0E7C}" dt="2023-08-26T14:05:23.037" v="2689"/>
          <ac:spMkLst>
            <pc:docMk/>
            <pc:sldMk cId="3937640968" sldId="285"/>
            <ac:spMk id="3" creationId="{90E499C8-182D-4F14-93E9-5C5532ED786A}"/>
          </ac:spMkLst>
        </pc:spChg>
      </pc:sldChg>
      <pc:sldChg chg="modSp">
        <pc:chgData name="Anna Nowak" userId="334533cb-cc58-4939-98c2-1101663233e3" providerId="ADAL" clId="{CDB896D1-0801-4855-8E05-2A0280CA0E7C}" dt="2023-08-26T14:08:11.825" v="2747" actId="20577"/>
        <pc:sldMkLst>
          <pc:docMk/>
          <pc:sldMk cId="1647496589" sldId="303"/>
        </pc:sldMkLst>
        <pc:spChg chg="mod">
          <ac:chgData name="Anna Nowak" userId="334533cb-cc58-4939-98c2-1101663233e3" providerId="ADAL" clId="{CDB896D1-0801-4855-8E05-2A0280CA0E7C}" dt="2023-08-26T14:07:40.343" v="2698" actId="20577"/>
          <ac:spMkLst>
            <pc:docMk/>
            <pc:sldMk cId="1647496589" sldId="303"/>
            <ac:spMk id="2" creationId="{852F3213-02A8-4131-A804-D108A0E8B1D4}"/>
          </ac:spMkLst>
        </pc:spChg>
        <pc:spChg chg="mod">
          <ac:chgData name="Anna Nowak" userId="334533cb-cc58-4939-98c2-1101663233e3" providerId="ADAL" clId="{CDB896D1-0801-4855-8E05-2A0280CA0E7C}" dt="2023-08-26T14:08:11.825" v="2747" actId="20577"/>
          <ac:spMkLst>
            <pc:docMk/>
            <pc:sldMk cId="1647496589" sldId="303"/>
            <ac:spMk id="3" creationId="{AA449901-70AA-4EED-B8BD-87D93461BB2A}"/>
          </ac:spMkLst>
        </pc:spChg>
      </pc:sldChg>
      <pc:sldChg chg="modSp add del">
        <pc:chgData name="Anna Nowak" userId="334533cb-cc58-4939-98c2-1101663233e3" providerId="ADAL" clId="{CDB896D1-0801-4855-8E05-2A0280CA0E7C}" dt="2023-08-26T09:37:09.810" v="304"/>
        <pc:sldMkLst>
          <pc:docMk/>
          <pc:sldMk cId="3483095095" sldId="307"/>
        </pc:sldMkLst>
        <pc:spChg chg="mod">
          <ac:chgData name="Anna Nowak" userId="334533cb-cc58-4939-98c2-1101663233e3" providerId="ADAL" clId="{CDB896D1-0801-4855-8E05-2A0280CA0E7C}" dt="2023-08-26T09:37:09.810" v="304"/>
          <ac:spMkLst>
            <pc:docMk/>
            <pc:sldMk cId="3483095095" sldId="307"/>
            <ac:spMk id="8" creationId="{2D277500-45DE-4899-8146-E2F9E81205E5}"/>
          </ac:spMkLst>
        </pc:spChg>
      </pc:sldChg>
      <pc:sldChg chg="modSp add ord">
        <pc:chgData name="Anna Nowak" userId="334533cb-cc58-4939-98c2-1101663233e3" providerId="ADAL" clId="{CDB896D1-0801-4855-8E05-2A0280CA0E7C}" dt="2023-08-26T14:09:45.595" v="2963" actId="5793"/>
        <pc:sldMkLst>
          <pc:docMk/>
          <pc:sldMk cId="3462303199" sldId="308"/>
        </pc:sldMkLst>
        <pc:spChg chg="mod">
          <ac:chgData name="Anna Nowak" userId="334533cb-cc58-4939-98c2-1101663233e3" providerId="ADAL" clId="{CDB896D1-0801-4855-8E05-2A0280CA0E7C}" dt="2023-08-26T09:33:17.253" v="210" actId="20577"/>
          <ac:spMkLst>
            <pc:docMk/>
            <pc:sldMk cId="3462303199" sldId="308"/>
            <ac:spMk id="2" creationId="{BF278BB2-B5AC-433F-AE99-4B70D28A60D8}"/>
          </ac:spMkLst>
        </pc:spChg>
        <pc:spChg chg="mod">
          <ac:chgData name="Anna Nowak" userId="334533cb-cc58-4939-98c2-1101663233e3" providerId="ADAL" clId="{CDB896D1-0801-4855-8E05-2A0280CA0E7C}" dt="2023-08-26T14:09:45.595" v="2963" actId="5793"/>
          <ac:spMkLst>
            <pc:docMk/>
            <pc:sldMk cId="3462303199" sldId="308"/>
            <ac:spMk id="3" creationId="{9BFA42D6-EA2C-4FC3-8B82-CE05D66C937E}"/>
          </ac:spMkLst>
        </pc:spChg>
      </pc:sldChg>
      <pc:sldChg chg="modSp add ord">
        <pc:chgData name="Anna Nowak" userId="334533cb-cc58-4939-98c2-1101663233e3" providerId="ADAL" clId="{CDB896D1-0801-4855-8E05-2A0280CA0E7C}" dt="2023-08-26T10:48:34.522" v="622"/>
        <pc:sldMkLst>
          <pc:docMk/>
          <pc:sldMk cId="4142751623" sldId="309"/>
        </pc:sldMkLst>
        <pc:spChg chg="mod">
          <ac:chgData name="Anna Nowak" userId="334533cb-cc58-4939-98c2-1101663233e3" providerId="ADAL" clId="{CDB896D1-0801-4855-8E05-2A0280CA0E7C}" dt="2023-08-26T09:33:26.506" v="219" actId="20577"/>
          <ac:spMkLst>
            <pc:docMk/>
            <pc:sldMk cId="4142751623" sldId="309"/>
            <ac:spMk id="2" creationId="{E16C439E-C91A-4409-93C5-3864E6D0CC28}"/>
          </ac:spMkLst>
        </pc:spChg>
        <pc:spChg chg="mod">
          <ac:chgData name="Anna Nowak" userId="334533cb-cc58-4939-98c2-1101663233e3" providerId="ADAL" clId="{CDB896D1-0801-4855-8E05-2A0280CA0E7C}" dt="2023-08-26T10:27:38.362" v="463" actId="20577"/>
          <ac:spMkLst>
            <pc:docMk/>
            <pc:sldMk cId="4142751623" sldId="309"/>
            <ac:spMk id="3" creationId="{76660268-2D27-4F24-976A-1FD0C01D74F4}"/>
          </ac:spMkLst>
        </pc:spChg>
      </pc:sldChg>
      <pc:sldChg chg="modSp add ord">
        <pc:chgData name="Anna Nowak" userId="334533cb-cc58-4939-98c2-1101663233e3" providerId="ADAL" clId="{CDB896D1-0801-4855-8E05-2A0280CA0E7C}" dt="2023-08-26T14:09:20.214" v="2933" actId="20577"/>
        <pc:sldMkLst>
          <pc:docMk/>
          <pc:sldMk cId="2772652073" sldId="310"/>
        </pc:sldMkLst>
        <pc:spChg chg="mod">
          <ac:chgData name="Anna Nowak" userId="334533cb-cc58-4939-98c2-1101663233e3" providerId="ADAL" clId="{CDB896D1-0801-4855-8E05-2A0280CA0E7C}" dt="2023-08-26T09:33:54.297" v="231" actId="20577"/>
          <ac:spMkLst>
            <pc:docMk/>
            <pc:sldMk cId="2772652073" sldId="310"/>
            <ac:spMk id="2" creationId="{DF6901C4-0F1E-46E8-A6D3-7DCBA167ED42}"/>
          </ac:spMkLst>
        </pc:spChg>
        <pc:spChg chg="mod">
          <ac:chgData name="Anna Nowak" userId="334533cb-cc58-4939-98c2-1101663233e3" providerId="ADAL" clId="{CDB896D1-0801-4855-8E05-2A0280CA0E7C}" dt="2023-08-26T14:09:20.214" v="2933" actId="20577"/>
          <ac:spMkLst>
            <pc:docMk/>
            <pc:sldMk cId="2772652073" sldId="310"/>
            <ac:spMk id="3" creationId="{F074C595-F86E-4143-897B-2AA4248E9AAE}"/>
          </ac:spMkLst>
        </pc:spChg>
      </pc:sldChg>
      <pc:sldChg chg="modSp add ord">
        <pc:chgData name="Anna Nowak" userId="334533cb-cc58-4939-98c2-1101663233e3" providerId="ADAL" clId="{CDB896D1-0801-4855-8E05-2A0280CA0E7C}" dt="2023-08-26T13:54:11.093" v="2576" actId="20577"/>
        <pc:sldMkLst>
          <pc:docMk/>
          <pc:sldMk cId="1837279852" sldId="311"/>
        </pc:sldMkLst>
        <pc:spChg chg="mod">
          <ac:chgData name="Anna Nowak" userId="334533cb-cc58-4939-98c2-1101663233e3" providerId="ADAL" clId="{CDB896D1-0801-4855-8E05-2A0280CA0E7C}" dt="2023-08-26T09:34:20.496" v="254" actId="20577"/>
          <ac:spMkLst>
            <pc:docMk/>
            <pc:sldMk cId="1837279852" sldId="311"/>
            <ac:spMk id="2" creationId="{C6596EBE-E426-4E3D-B8F2-74C9321648F6}"/>
          </ac:spMkLst>
        </pc:spChg>
        <pc:spChg chg="mod">
          <ac:chgData name="Anna Nowak" userId="334533cb-cc58-4939-98c2-1101663233e3" providerId="ADAL" clId="{CDB896D1-0801-4855-8E05-2A0280CA0E7C}" dt="2023-08-26T13:54:11.093" v="2576" actId="20577"/>
          <ac:spMkLst>
            <pc:docMk/>
            <pc:sldMk cId="1837279852" sldId="311"/>
            <ac:spMk id="3" creationId="{5F87F8A8-A2F5-4BDA-B7B1-3C25461DFA04}"/>
          </ac:spMkLst>
        </pc:spChg>
      </pc:sldChg>
      <pc:sldChg chg="modSp add">
        <pc:chgData name="Anna Nowak" userId="334533cb-cc58-4939-98c2-1101663233e3" providerId="ADAL" clId="{CDB896D1-0801-4855-8E05-2A0280CA0E7C}" dt="2023-08-26T13:55:49.591" v="2645" actId="20577"/>
        <pc:sldMkLst>
          <pc:docMk/>
          <pc:sldMk cId="115581553" sldId="312"/>
        </pc:sldMkLst>
        <pc:spChg chg="mod">
          <ac:chgData name="Anna Nowak" userId="334533cb-cc58-4939-98c2-1101663233e3" providerId="ADAL" clId="{CDB896D1-0801-4855-8E05-2A0280CA0E7C}" dt="2023-08-26T10:57:43.723" v="734" actId="20577"/>
          <ac:spMkLst>
            <pc:docMk/>
            <pc:sldMk cId="115581553" sldId="312"/>
            <ac:spMk id="2" creationId="{13E743F9-58EA-4334-928A-81A7E29916DB}"/>
          </ac:spMkLst>
        </pc:spChg>
        <pc:spChg chg="mod">
          <ac:chgData name="Anna Nowak" userId="334533cb-cc58-4939-98c2-1101663233e3" providerId="ADAL" clId="{CDB896D1-0801-4855-8E05-2A0280CA0E7C}" dt="2023-08-26T13:55:49.591" v="2645" actId="20577"/>
          <ac:spMkLst>
            <pc:docMk/>
            <pc:sldMk cId="115581553" sldId="312"/>
            <ac:spMk id="3" creationId="{55CDDF61-4C18-4668-BAF5-BCFB6287C812}"/>
          </ac:spMkLst>
        </pc:spChg>
      </pc:sldChg>
      <pc:sldChg chg="modSp add ord">
        <pc:chgData name="Anna Nowak" userId="334533cb-cc58-4939-98c2-1101663233e3" providerId="ADAL" clId="{CDB896D1-0801-4855-8E05-2A0280CA0E7C}" dt="2023-08-26T13:15:03.244" v="1544"/>
        <pc:sldMkLst>
          <pc:docMk/>
          <pc:sldMk cId="524195200" sldId="314"/>
        </pc:sldMkLst>
        <pc:spChg chg="mod">
          <ac:chgData name="Anna Nowak" userId="334533cb-cc58-4939-98c2-1101663233e3" providerId="ADAL" clId="{CDB896D1-0801-4855-8E05-2A0280CA0E7C}" dt="2023-08-26T10:52:33.901" v="679" actId="20577"/>
          <ac:spMkLst>
            <pc:docMk/>
            <pc:sldMk cId="524195200" sldId="314"/>
            <ac:spMk id="2" creationId="{67866B3E-A9A4-44BF-85AF-9AAFBDE9C0F4}"/>
          </ac:spMkLst>
        </pc:spChg>
        <pc:spChg chg="mod">
          <ac:chgData name="Anna Nowak" userId="334533cb-cc58-4939-98c2-1101663233e3" providerId="ADAL" clId="{CDB896D1-0801-4855-8E05-2A0280CA0E7C}" dt="2023-08-26T10:52:17.087" v="674" actId="20577"/>
          <ac:spMkLst>
            <pc:docMk/>
            <pc:sldMk cId="524195200" sldId="314"/>
            <ac:spMk id="3" creationId="{4BBAF76A-E66E-4CA2-B330-256838988654}"/>
          </ac:spMkLst>
        </pc:spChg>
      </pc:sldChg>
      <pc:sldChg chg="addSp delSp modSp add ord">
        <pc:chgData name="Anna Nowak" userId="334533cb-cc58-4939-98c2-1101663233e3" providerId="ADAL" clId="{CDB896D1-0801-4855-8E05-2A0280CA0E7C}" dt="2023-08-26T10:57:06.709" v="725" actId="14100"/>
        <pc:sldMkLst>
          <pc:docMk/>
          <pc:sldMk cId="2348449360" sldId="315"/>
        </pc:sldMkLst>
        <pc:spChg chg="mod">
          <ac:chgData name="Anna Nowak" userId="334533cb-cc58-4939-98c2-1101663233e3" providerId="ADAL" clId="{CDB896D1-0801-4855-8E05-2A0280CA0E7C}" dt="2023-08-26T10:56:39.874" v="722" actId="20577"/>
          <ac:spMkLst>
            <pc:docMk/>
            <pc:sldMk cId="2348449360" sldId="315"/>
            <ac:spMk id="2" creationId="{0EED027E-56CA-4C25-85EF-D6FA9C4B6A6E}"/>
          </ac:spMkLst>
        </pc:spChg>
        <pc:spChg chg="del">
          <ac:chgData name="Anna Nowak" userId="334533cb-cc58-4939-98c2-1101663233e3" providerId="ADAL" clId="{CDB896D1-0801-4855-8E05-2A0280CA0E7C}" dt="2023-08-26T10:56:51.592" v="723" actId="931"/>
          <ac:spMkLst>
            <pc:docMk/>
            <pc:sldMk cId="2348449360" sldId="315"/>
            <ac:spMk id="3" creationId="{79A9717B-F76C-40E5-8A54-4A5A2658137B}"/>
          </ac:spMkLst>
        </pc:spChg>
        <pc:picChg chg="add mod">
          <ac:chgData name="Anna Nowak" userId="334533cb-cc58-4939-98c2-1101663233e3" providerId="ADAL" clId="{CDB896D1-0801-4855-8E05-2A0280CA0E7C}" dt="2023-08-26T10:57:06.709" v="725" actId="14100"/>
          <ac:picMkLst>
            <pc:docMk/>
            <pc:sldMk cId="2348449360" sldId="315"/>
            <ac:picMk id="5" creationId="{FD53F5FA-FB26-4E26-89D6-DC01DB872DFB}"/>
          </ac:picMkLst>
        </pc:picChg>
      </pc:sldChg>
      <pc:sldChg chg="modSp add">
        <pc:chgData name="Anna Nowak" userId="334533cb-cc58-4939-98c2-1101663233e3" providerId="ADAL" clId="{CDB896D1-0801-4855-8E05-2A0280CA0E7C}" dt="2023-08-26T12:30:19.159" v="841" actId="20577"/>
        <pc:sldMkLst>
          <pc:docMk/>
          <pc:sldMk cId="3795221193" sldId="316"/>
        </pc:sldMkLst>
        <pc:spChg chg="mod">
          <ac:chgData name="Anna Nowak" userId="334533cb-cc58-4939-98c2-1101663233e3" providerId="ADAL" clId="{CDB896D1-0801-4855-8E05-2A0280CA0E7C}" dt="2023-08-26T10:25:27.971" v="449" actId="20577"/>
          <ac:spMkLst>
            <pc:docMk/>
            <pc:sldMk cId="3795221193" sldId="316"/>
            <ac:spMk id="2" creationId="{BDED505D-BD2C-43EF-8D57-1D86D5BE5C95}"/>
          </ac:spMkLst>
        </pc:spChg>
        <pc:spChg chg="mod">
          <ac:chgData name="Anna Nowak" userId="334533cb-cc58-4939-98c2-1101663233e3" providerId="ADAL" clId="{CDB896D1-0801-4855-8E05-2A0280CA0E7C}" dt="2023-08-26T12:30:19.159" v="841" actId="20577"/>
          <ac:spMkLst>
            <pc:docMk/>
            <pc:sldMk cId="3795221193" sldId="316"/>
            <ac:spMk id="3" creationId="{CC099123-9009-4E8E-A832-9E76B1119F57}"/>
          </ac:spMkLst>
        </pc:spChg>
      </pc:sldChg>
      <pc:sldChg chg="addSp modSp add">
        <pc:chgData name="Anna Nowak" userId="334533cb-cc58-4939-98c2-1101663233e3" providerId="ADAL" clId="{CDB896D1-0801-4855-8E05-2A0280CA0E7C}" dt="2023-08-26T10:47:51.332" v="618" actId="14100"/>
        <pc:sldMkLst>
          <pc:docMk/>
          <pc:sldMk cId="2503142112" sldId="317"/>
        </pc:sldMkLst>
        <pc:spChg chg="mod">
          <ac:chgData name="Anna Nowak" userId="334533cb-cc58-4939-98c2-1101663233e3" providerId="ADAL" clId="{CDB896D1-0801-4855-8E05-2A0280CA0E7C}" dt="2023-08-26T10:26:54.590" v="458" actId="20577"/>
          <ac:spMkLst>
            <pc:docMk/>
            <pc:sldMk cId="2503142112" sldId="317"/>
            <ac:spMk id="2" creationId="{F5B80A47-9D1B-44C9-8E8F-71856B93A677}"/>
          </ac:spMkLst>
        </pc:spChg>
        <pc:spChg chg="mod">
          <ac:chgData name="Anna Nowak" userId="334533cb-cc58-4939-98c2-1101663233e3" providerId="ADAL" clId="{CDB896D1-0801-4855-8E05-2A0280CA0E7C}" dt="2023-08-26T10:47:51.332" v="618" actId="14100"/>
          <ac:spMkLst>
            <pc:docMk/>
            <pc:sldMk cId="2503142112" sldId="317"/>
            <ac:spMk id="3" creationId="{8E905559-67AB-4DE6-84C6-8D31A261104F}"/>
          </ac:spMkLst>
        </pc:spChg>
        <pc:picChg chg="add mod">
          <ac:chgData name="Anna Nowak" userId="334533cb-cc58-4939-98c2-1101663233e3" providerId="ADAL" clId="{CDB896D1-0801-4855-8E05-2A0280CA0E7C}" dt="2023-08-26T10:47:44.244" v="617" actId="1076"/>
          <ac:picMkLst>
            <pc:docMk/>
            <pc:sldMk cId="2503142112" sldId="317"/>
            <ac:picMk id="4" creationId="{19EBB860-D7E3-4787-98BC-DDAC39BD8CBD}"/>
          </ac:picMkLst>
        </pc:picChg>
      </pc:sldChg>
      <pc:sldChg chg="modSp add">
        <pc:chgData name="Anna Nowak" userId="334533cb-cc58-4939-98c2-1101663233e3" providerId="ADAL" clId="{CDB896D1-0801-4855-8E05-2A0280CA0E7C}" dt="2023-08-26T10:35:00.578" v="544" actId="20577"/>
        <pc:sldMkLst>
          <pc:docMk/>
          <pc:sldMk cId="4216984618" sldId="318"/>
        </pc:sldMkLst>
        <pc:spChg chg="mod">
          <ac:chgData name="Anna Nowak" userId="334533cb-cc58-4939-98c2-1101663233e3" providerId="ADAL" clId="{CDB896D1-0801-4855-8E05-2A0280CA0E7C}" dt="2023-08-26T10:29:08.457" v="485" actId="20577"/>
          <ac:spMkLst>
            <pc:docMk/>
            <pc:sldMk cId="4216984618" sldId="318"/>
            <ac:spMk id="2" creationId="{4544A960-B815-4FC0-B070-3F25039160A2}"/>
          </ac:spMkLst>
        </pc:spChg>
        <pc:spChg chg="mod">
          <ac:chgData name="Anna Nowak" userId="334533cb-cc58-4939-98c2-1101663233e3" providerId="ADAL" clId="{CDB896D1-0801-4855-8E05-2A0280CA0E7C}" dt="2023-08-26T10:35:00.578" v="544" actId="20577"/>
          <ac:spMkLst>
            <pc:docMk/>
            <pc:sldMk cId="4216984618" sldId="318"/>
            <ac:spMk id="3" creationId="{A554BB39-01B1-4CA5-B645-84530F7B9A56}"/>
          </ac:spMkLst>
        </pc:spChg>
      </pc:sldChg>
      <pc:sldChg chg="modSp add">
        <pc:chgData name="Anna Nowak" userId="334533cb-cc58-4939-98c2-1101663233e3" providerId="ADAL" clId="{CDB896D1-0801-4855-8E05-2A0280CA0E7C}" dt="2023-08-26T10:48:07.431" v="619" actId="20577"/>
        <pc:sldMkLst>
          <pc:docMk/>
          <pc:sldMk cId="1549240682" sldId="319"/>
        </pc:sldMkLst>
        <pc:spChg chg="mod">
          <ac:chgData name="Anna Nowak" userId="334533cb-cc58-4939-98c2-1101663233e3" providerId="ADAL" clId="{CDB896D1-0801-4855-8E05-2A0280CA0E7C}" dt="2023-08-26T10:38:15.545" v="554" actId="20577"/>
          <ac:spMkLst>
            <pc:docMk/>
            <pc:sldMk cId="1549240682" sldId="319"/>
            <ac:spMk id="2" creationId="{03994CF5-7A3C-40F0-ACB3-0F6C1305B901}"/>
          </ac:spMkLst>
        </pc:spChg>
        <pc:spChg chg="mod">
          <ac:chgData name="Anna Nowak" userId="334533cb-cc58-4939-98c2-1101663233e3" providerId="ADAL" clId="{CDB896D1-0801-4855-8E05-2A0280CA0E7C}" dt="2023-08-26T10:48:07.431" v="619" actId="20577"/>
          <ac:spMkLst>
            <pc:docMk/>
            <pc:sldMk cId="1549240682" sldId="319"/>
            <ac:spMk id="3" creationId="{DDE7285A-7A00-4568-ACA1-8F5FF5167119}"/>
          </ac:spMkLst>
        </pc:spChg>
      </pc:sldChg>
      <pc:sldChg chg="modSp add">
        <pc:chgData name="Anna Nowak" userId="334533cb-cc58-4939-98c2-1101663233e3" providerId="ADAL" clId="{CDB896D1-0801-4855-8E05-2A0280CA0E7C}" dt="2023-08-26T14:12:03.131" v="3326" actId="20577"/>
        <pc:sldMkLst>
          <pc:docMk/>
          <pc:sldMk cId="1811068504" sldId="320"/>
        </pc:sldMkLst>
        <pc:spChg chg="mod">
          <ac:chgData name="Anna Nowak" userId="334533cb-cc58-4939-98c2-1101663233e3" providerId="ADAL" clId="{CDB896D1-0801-4855-8E05-2A0280CA0E7C}" dt="2023-08-26T10:49:13.558" v="636" actId="20577"/>
          <ac:spMkLst>
            <pc:docMk/>
            <pc:sldMk cId="1811068504" sldId="320"/>
            <ac:spMk id="2" creationId="{6B294C36-F68E-4556-A57B-B771C5C4932D}"/>
          </ac:spMkLst>
        </pc:spChg>
        <pc:spChg chg="mod">
          <ac:chgData name="Anna Nowak" userId="334533cb-cc58-4939-98c2-1101663233e3" providerId="ADAL" clId="{CDB896D1-0801-4855-8E05-2A0280CA0E7C}" dt="2023-08-26T14:12:03.131" v="3326" actId="20577"/>
          <ac:spMkLst>
            <pc:docMk/>
            <pc:sldMk cId="1811068504" sldId="320"/>
            <ac:spMk id="3" creationId="{50B1DA0C-AA33-4259-8FD7-397C95A1BA87}"/>
          </ac:spMkLst>
        </pc:spChg>
      </pc:sldChg>
      <pc:sldChg chg="modSp add ord">
        <pc:chgData name="Anna Nowak" userId="334533cb-cc58-4939-98c2-1101663233e3" providerId="ADAL" clId="{CDB896D1-0801-4855-8E05-2A0280CA0E7C}" dt="2023-08-26T13:15:06.084" v="1545"/>
        <pc:sldMkLst>
          <pc:docMk/>
          <pc:sldMk cId="1961724401" sldId="321"/>
        </pc:sldMkLst>
        <pc:spChg chg="mod">
          <ac:chgData name="Anna Nowak" userId="334533cb-cc58-4939-98c2-1101663233e3" providerId="ADAL" clId="{CDB896D1-0801-4855-8E05-2A0280CA0E7C}" dt="2023-08-26T10:52:58.123" v="694" actId="20577"/>
          <ac:spMkLst>
            <pc:docMk/>
            <pc:sldMk cId="1961724401" sldId="321"/>
            <ac:spMk id="2" creationId="{67866B3E-A9A4-44BF-85AF-9AAFBDE9C0F4}"/>
          </ac:spMkLst>
        </pc:spChg>
        <pc:spChg chg="mod">
          <ac:chgData name="Anna Nowak" userId="334533cb-cc58-4939-98c2-1101663233e3" providerId="ADAL" clId="{CDB896D1-0801-4855-8E05-2A0280CA0E7C}" dt="2023-08-26T12:54:23.005" v="1317" actId="20577"/>
          <ac:spMkLst>
            <pc:docMk/>
            <pc:sldMk cId="1961724401" sldId="321"/>
            <ac:spMk id="3" creationId="{4BBAF76A-E66E-4CA2-B330-256838988654}"/>
          </ac:spMkLst>
        </pc:spChg>
      </pc:sldChg>
      <pc:sldChg chg="modSp add">
        <pc:chgData name="Anna Nowak" userId="334533cb-cc58-4939-98c2-1101663233e3" providerId="ADAL" clId="{CDB896D1-0801-4855-8E05-2A0280CA0E7C}" dt="2023-08-26T13:26:15.027" v="2057" actId="20577"/>
        <pc:sldMkLst>
          <pc:docMk/>
          <pc:sldMk cId="1835923315" sldId="322"/>
        </pc:sldMkLst>
        <pc:spChg chg="mod">
          <ac:chgData name="Anna Nowak" userId="334533cb-cc58-4939-98c2-1101663233e3" providerId="ADAL" clId="{CDB896D1-0801-4855-8E05-2A0280CA0E7C}" dt="2023-08-26T13:26:15.027" v="2057" actId="20577"/>
          <ac:spMkLst>
            <pc:docMk/>
            <pc:sldMk cId="1835923315" sldId="322"/>
            <ac:spMk id="2" creationId="{33F2A767-BEED-4314-A8BF-090660F88EC7}"/>
          </ac:spMkLst>
        </pc:spChg>
        <pc:spChg chg="mod">
          <ac:chgData name="Anna Nowak" userId="334533cb-cc58-4939-98c2-1101663233e3" providerId="ADAL" clId="{CDB896D1-0801-4855-8E05-2A0280CA0E7C}" dt="2023-08-26T10:58:35.013" v="839" actId="20577"/>
          <ac:spMkLst>
            <pc:docMk/>
            <pc:sldMk cId="1835923315" sldId="322"/>
            <ac:spMk id="3" creationId="{068C0955-253C-446A-98AA-5FEEED7C594D}"/>
          </ac:spMkLst>
        </pc:spChg>
      </pc:sldChg>
      <pc:sldChg chg="modSp add">
        <pc:chgData name="Anna Nowak" userId="334533cb-cc58-4939-98c2-1101663233e3" providerId="ADAL" clId="{CDB896D1-0801-4855-8E05-2A0280CA0E7C}" dt="2023-08-26T13:45:57.988" v="2334" actId="20577"/>
        <pc:sldMkLst>
          <pc:docMk/>
          <pc:sldMk cId="1075498609" sldId="323"/>
        </pc:sldMkLst>
        <pc:spChg chg="mod">
          <ac:chgData name="Anna Nowak" userId="334533cb-cc58-4939-98c2-1101663233e3" providerId="ADAL" clId="{CDB896D1-0801-4855-8E05-2A0280CA0E7C}" dt="2023-08-26T13:32:50.502" v="2149" actId="20577"/>
          <ac:spMkLst>
            <pc:docMk/>
            <pc:sldMk cId="1075498609" sldId="323"/>
            <ac:spMk id="2" creationId="{16569BCC-D58D-49C0-83B3-3030046C9DF7}"/>
          </ac:spMkLst>
        </pc:spChg>
        <pc:spChg chg="mod">
          <ac:chgData name="Anna Nowak" userId="334533cb-cc58-4939-98c2-1101663233e3" providerId="ADAL" clId="{CDB896D1-0801-4855-8E05-2A0280CA0E7C}" dt="2023-08-26T13:45:57.988" v="2334" actId="20577"/>
          <ac:spMkLst>
            <pc:docMk/>
            <pc:sldMk cId="1075498609" sldId="323"/>
            <ac:spMk id="3" creationId="{3D25EEF2-7067-4F31-BA7A-82C8ACC33097}"/>
          </ac:spMkLst>
        </pc:spChg>
      </pc:sldChg>
      <pc:sldChg chg="modSp add">
        <pc:chgData name="Anna Nowak" userId="334533cb-cc58-4939-98c2-1101663233e3" providerId="ADAL" clId="{CDB896D1-0801-4855-8E05-2A0280CA0E7C}" dt="2023-08-26T13:14:50.999" v="1543" actId="5793"/>
        <pc:sldMkLst>
          <pc:docMk/>
          <pc:sldMk cId="2530310042" sldId="324"/>
        </pc:sldMkLst>
        <pc:spChg chg="mod">
          <ac:chgData name="Anna Nowak" userId="334533cb-cc58-4939-98c2-1101663233e3" providerId="ADAL" clId="{CDB896D1-0801-4855-8E05-2A0280CA0E7C}" dt="2023-08-26T13:13:20.096" v="1523" actId="20577"/>
          <ac:spMkLst>
            <pc:docMk/>
            <pc:sldMk cId="2530310042" sldId="324"/>
            <ac:spMk id="2" creationId="{A64A94D4-90B5-440C-8BA5-8B2BF74500F0}"/>
          </ac:spMkLst>
        </pc:spChg>
        <pc:spChg chg="mod">
          <ac:chgData name="Anna Nowak" userId="334533cb-cc58-4939-98c2-1101663233e3" providerId="ADAL" clId="{CDB896D1-0801-4855-8E05-2A0280CA0E7C}" dt="2023-08-26T13:14:50.999" v="1543" actId="5793"/>
          <ac:spMkLst>
            <pc:docMk/>
            <pc:sldMk cId="2530310042" sldId="324"/>
            <ac:spMk id="3" creationId="{75A82EB3-2460-497A-B307-A828C572C5CD}"/>
          </ac:spMkLst>
        </pc:spChg>
      </pc:sldChg>
      <pc:sldChg chg="modSp add">
        <pc:chgData name="Anna Nowak" userId="334533cb-cc58-4939-98c2-1101663233e3" providerId="ADAL" clId="{CDB896D1-0801-4855-8E05-2A0280CA0E7C}" dt="2023-08-26T14:04:01.094" v="2688" actId="20577"/>
        <pc:sldMkLst>
          <pc:docMk/>
          <pc:sldMk cId="2371222709" sldId="325"/>
        </pc:sldMkLst>
        <pc:spChg chg="mod">
          <ac:chgData name="Anna Nowak" userId="334533cb-cc58-4939-98c2-1101663233e3" providerId="ADAL" clId="{CDB896D1-0801-4855-8E05-2A0280CA0E7C}" dt="2023-08-26T13:41:47.144" v="2276" actId="20577"/>
          <ac:spMkLst>
            <pc:docMk/>
            <pc:sldMk cId="2371222709" sldId="325"/>
            <ac:spMk id="2" creationId="{2DEDB426-C7C9-4854-8E09-4E5EC5E1D2F7}"/>
          </ac:spMkLst>
        </pc:spChg>
        <pc:spChg chg="mod">
          <ac:chgData name="Anna Nowak" userId="334533cb-cc58-4939-98c2-1101663233e3" providerId="ADAL" clId="{CDB896D1-0801-4855-8E05-2A0280CA0E7C}" dt="2023-08-26T14:04:01.094" v="2688" actId="20577"/>
          <ac:spMkLst>
            <pc:docMk/>
            <pc:sldMk cId="2371222709" sldId="325"/>
            <ac:spMk id="3" creationId="{C2C1EF1C-EB7F-4B14-A76F-EC2E096338D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279DFF8-3EC1-4A3E-9112-D0F3ABC9D071}" type="datetime1">
              <a:rPr lang="pl-PL" smtClean="0"/>
              <a:t>17.11.2023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A4CBEF8-5CDE-472B-839B-B8BB0C88100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FF3FB46-0826-49C2-92A5-E5597A8AF87B}" type="datetime1">
              <a:rPr lang="pl-PL" noProof="0" smtClean="0"/>
              <a:t>17.11.2023</a:t>
            </a:fld>
            <a:endParaRPr lang="pl-PL" noProof="0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 dirty="0"/>
              <a:t>Kliknij, aby edytować style wzorców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BB98AFB-CB0D-4DFE-87B9-B4B0D0DE73CD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04169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 rtlCol="0">
            <a:normAutofit/>
          </a:bodyPr>
          <a:lstStyle>
            <a:lvl1pPr>
              <a:defRPr sz="5400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 rtlCol="0"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l-PL" noProof="0"/>
              <a:t>Kliknij, aby edytować styl wzorca podtytułu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2F3F4-5A82-4617-94E1-581C174ACE1F}" type="datetime1">
              <a:rPr lang="pl-PL" noProof="0" smtClean="0"/>
              <a:t>17.11.2023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EDB0CC-1612-4B8B-9D30-92FB0C406532}" type="datetime1">
              <a:rPr lang="pl-PL" noProof="0" smtClean="0"/>
              <a:t>17.11.2023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 rtlCol="0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4BA53E-44F2-4C0D-9D55-2F77BA63C648}" type="datetime1">
              <a:rPr lang="pl-PL" noProof="0" smtClean="0"/>
              <a:t>17.11.2023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0CE9C14-EE27-4091-8824-A64ED63F81B5}" type="datetime1">
              <a:rPr lang="pl-PL" noProof="0" smtClean="0"/>
              <a:t>17.11.2023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rtlCol="0" anchor="b">
            <a:normAutofit/>
          </a:bodyPr>
          <a:lstStyle>
            <a:lvl1pPr algn="l">
              <a:defRPr sz="5400" b="1" cap="none" baseline="0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9CAFA62-CA9B-40B3-824F-5F0774DBF7B0}" type="datetime1">
              <a:rPr lang="pl-PL" noProof="0" smtClean="0"/>
              <a:t>17.11.2023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EA7D6C-6226-4688-A662-75898DAA6A5F}" type="datetime1">
              <a:rPr lang="pl-PL" noProof="0" smtClean="0"/>
              <a:t>17.11.2023</a:t>
            </a:fld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CF5907-A211-4DCE-8F43-37FE9C0780FE}" type="datetime1">
              <a:rPr lang="pl-PL" noProof="0" smtClean="0"/>
              <a:t>17.11.2023</a:t>
            </a:fld>
            <a:endParaRPr lang="pl-PL" noProof="0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D2C3D6A-D803-4C05-9D4B-940FABAC68BF}" type="datetime1">
              <a:rPr lang="pl-PL" noProof="0" smtClean="0"/>
              <a:t>17.11.2023</a:t>
            </a:fld>
            <a:endParaRPr lang="pl-PL" noProof="0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CDD4F0-BAD3-4679-A4DB-0413371A4437}" type="datetime1">
              <a:rPr lang="pl-PL" noProof="0" smtClean="0"/>
              <a:t>17.11.2023</a:t>
            </a:fld>
            <a:endParaRPr lang="pl-PL" noProof="0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rtlCol="0" anchor="b">
            <a:normAutofit/>
          </a:bodyPr>
          <a:lstStyle>
            <a:lvl1pPr algn="l">
              <a:defRPr sz="3600" b="1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1716934-85CE-4850-8C29-EA820B0F7DAB}" type="datetime1">
              <a:rPr lang="pl-PL" noProof="0" smtClean="0"/>
              <a:t>17.11.2023</a:t>
            </a:fld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rtlCol="0" anchor="b">
            <a:noAutofit/>
          </a:bodyPr>
          <a:lstStyle>
            <a:lvl1pPr algn="l">
              <a:defRPr sz="3600" b="1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Obraz — symbol zastępczy 2" descr="Pusty symbol zastępczy pozwalający dodać obraz. Kliknij symbol zastępczy i wybierz obraz, który chcesz dodać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 dirty="0"/>
              <a:t>Kliknij, aby edytować style wzorców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40A9059F-F5E7-4851-9450-9A7DDFF9617A}" type="datetime1">
              <a:rPr lang="pl-PL" noProof="0" smtClean="0"/>
              <a:t>17.11.2023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AAEAE4A8-A6E5-453E-B946-FB774B73F48C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ymyslnik.com/7-propozycji-zasad-do-kontraktu-kiedy-pracujesz-z-grupa-on-line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support.microsoft.com/pl-pl/topic/prawdziwa-praca-zespo%C5%82owa-w-us%C5%82udze-microsoft-teams-c724a033-092c-4ccd-96af-286a29a0757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jamboard.google.com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mural.co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howspac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-mentor.edu.pl/_pdf/55/art_12_21_Rudawska_Szarek_Ementor%203_55_czerwiec%202014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917948" y="2210504"/>
            <a:ext cx="5029200" cy="1485569"/>
          </a:xfrm>
        </p:spPr>
        <p:txBody>
          <a:bodyPr rtlCol="0">
            <a:normAutofit fontScale="90000"/>
          </a:bodyPr>
          <a:lstStyle/>
          <a:p>
            <a:pPr rtl="0"/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Narzędzia cyfrowe do pracy w grupie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89956" y="4221088"/>
            <a:ext cx="5029201" cy="964952"/>
          </a:xfrm>
        </p:spPr>
        <p:txBody>
          <a:bodyPr rtlCol="0"/>
          <a:lstStyle/>
          <a:p>
            <a:pPr rtl="0"/>
            <a:r>
              <a:rPr lang="pl-PL" dirty="0" err="1"/>
              <a:t>Webinar</a:t>
            </a:r>
            <a:r>
              <a:rPr lang="pl-PL" dirty="0"/>
              <a:t> 3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37086C1-8C81-481A-BF16-FC205C718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7696" y="260648"/>
            <a:ext cx="1571332" cy="864096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0D0766D8-8E66-47DA-9DE7-08C1A833E309}"/>
              </a:ext>
            </a:extLst>
          </p:cNvPr>
          <p:cNvSpPr/>
          <p:nvPr/>
        </p:nvSpPr>
        <p:spPr>
          <a:xfrm>
            <a:off x="464654" y="6487824"/>
            <a:ext cx="108732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l-PL" sz="800" dirty="0">
                <a:latin typeface="Arial" panose="020B0604020202020204" pitchFamily="34" charset="0"/>
                <a:ea typeface="Times New Roman" panose="02020603050405020304" pitchFamily="18" charset="0"/>
              </a:rPr>
              <a:t>Projekt </a:t>
            </a:r>
            <a:r>
              <a:rPr lang="pl-PL" sz="800" b="1" dirty="0">
                <a:latin typeface="Arial" panose="020B0604020202020204" pitchFamily="34" charset="0"/>
                <a:ea typeface="Times New Roman" panose="02020603050405020304" pitchFamily="18" charset="0"/>
              </a:rPr>
              <a:t>„</a:t>
            </a:r>
            <a:r>
              <a:rPr lang="pl-PL" sz="800" dirty="0">
                <a:latin typeface="Arial" panose="020B0604020202020204" pitchFamily="34" charset="0"/>
                <a:ea typeface="Times New Roman" panose="02020603050405020304" pitchFamily="18" charset="0"/>
              </a:rPr>
              <a:t>Programowanie doskonałości – PK XXI 2.0. Program rozwoju Politechniki Krakowskiej na lata 2018-22”</a:t>
            </a:r>
            <a:r>
              <a:rPr lang="pl-PL" sz="8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l-PL" sz="800" dirty="0">
                <a:latin typeface="Arial" panose="020B0604020202020204" pitchFamily="34" charset="0"/>
                <a:ea typeface="Times New Roman" panose="02020603050405020304" pitchFamily="18" charset="0"/>
              </a:rPr>
              <a:t>dofinansowany z Europejskiego Funduszu Społecznego </a:t>
            </a:r>
            <a:endParaRPr lang="pl-PL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pl-PL" sz="800" dirty="0">
                <a:latin typeface="Arial" panose="020B0604020202020204" pitchFamily="34" charset="0"/>
                <a:ea typeface="Times New Roman" panose="02020603050405020304" pitchFamily="18" charset="0"/>
              </a:rPr>
              <a:t>Umowa nr POWR.03.05.00-00-z224/17</a:t>
            </a:r>
            <a:endParaRPr lang="pl-PL" sz="800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E25822AF-738B-4FB0-B01C-CC6163CD13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099" y="5815698"/>
            <a:ext cx="5230316" cy="67212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192B23FB-6148-4DAF-B5D8-F268114DFE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772" y="188640"/>
            <a:ext cx="3190811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2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596EBE-E426-4E3D-B8F2-74C932164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ZASADY PRACY W GRUPIE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F87F8A8-A2F5-4BDA-B7B1-3C25461DF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pl-PL" dirty="0"/>
              <a:t>Nie ma uniwersalnych, ale warto zawsze pamiętać o:</a:t>
            </a:r>
          </a:p>
          <a:p>
            <a:r>
              <a:rPr lang="pl-PL" dirty="0"/>
              <a:t>Poszanowaniu różnych zdań i opinii</a:t>
            </a:r>
          </a:p>
          <a:p>
            <a:r>
              <a:rPr lang="pl-PL" dirty="0"/>
              <a:t>Słuchaniu się </a:t>
            </a:r>
          </a:p>
          <a:p>
            <a:r>
              <a:rPr lang="pl-PL" dirty="0"/>
              <a:t>Postawie zaangażowanej i byciu aktywnym</a:t>
            </a:r>
          </a:p>
          <a:p>
            <a:r>
              <a:rPr lang="pl-PL" dirty="0"/>
              <a:t>Prawie do błędów</a:t>
            </a:r>
          </a:p>
          <a:p>
            <a:r>
              <a:rPr lang="pl-PL" dirty="0"/>
              <a:t>Uczciwości i rzetelności</a:t>
            </a:r>
          </a:p>
          <a:p>
            <a:pPr marL="4572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4572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3727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EDB426-C7C9-4854-8E09-4E5EC5E1D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Dodatkowe ZASADY PRACY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C1EF1C-EB7F-4B14-A76F-EC2E09633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pl-PL" dirty="0"/>
              <a:t>Za: </a:t>
            </a:r>
            <a:r>
              <a:rPr lang="pl-PL" dirty="0">
                <a:hlinkClick r:id="rId2"/>
              </a:rPr>
              <a:t>https://wymyslnik.com/7-propozycji-zasad-do-kontraktu-kiedy-pracujesz-z-grupa-on-line/</a:t>
            </a:r>
            <a:endParaRPr lang="pl-PL" dirty="0"/>
          </a:p>
          <a:p>
            <a:pPr marL="502920" indent="-457200">
              <a:buFont typeface="+mj-lt"/>
              <a:buAutoNum type="arabicPeriod"/>
            </a:pPr>
            <a:r>
              <a:rPr lang="pl-PL" dirty="0"/>
              <a:t>Techniczna niedoskonałość</a:t>
            </a:r>
          </a:p>
          <a:p>
            <a:pPr marL="502920" indent="-457200">
              <a:buFont typeface="+mj-lt"/>
              <a:buAutoNum type="arabicPeriod"/>
            </a:pPr>
            <a:r>
              <a:rPr lang="pl-PL" dirty="0"/>
              <a:t>Wsparcie techniczne od każdego i dla każdego</a:t>
            </a:r>
          </a:p>
          <a:p>
            <a:pPr marL="502920" indent="-457200">
              <a:buFont typeface="+mj-lt"/>
              <a:buAutoNum type="arabicPeriod"/>
            </a:pPr>
            <a:r>
              <a:rPr lang="pl-PL" dirty="0"/>
              <a:t>Widzimy się i jesteśmy w kontakcie</a:t>
            </a:r>
          </a:p>
          <a:p>
            <a:pPr marL="502920" indent="-457200">
              <a:buFont typeface="+mj-lt"/>
              <a:buAutoNum type="arabicPeriod"/>
            </a:pPr>
            <a:r>
              <a:rPr lang="pl-PL" dirty="0"/>
              <a:t>Nie zawsze musimy się słyszeć</a:t>
            </a:r>
          </a:p>
          <a:p>
            <a:pPr marL="502920" indent="-457200">
              <a:buFont typeface="+mj-lt"/>
              <a:buAutoNum type="arabicPeriod"/>
            </a:pPr>
            <a:r>
              <a:rPr lang="pl-PL" dirty="0"/>
              <a:t>W jednym czasie mówi jedna osoba</a:t>
            </a:r>
          </a:p>
          <a:p>
            <a:pPr marL="502920" indent="-457200">
              <a:buFont typeface="+mj-lt"/>
              <a:buAutoNum type="arabicPeriod"/>
            </a:pPr>
            <a:r>
              <a:rPr lang="pl-PL" dirty="0"/>
              <a:t>To nie film/studio nagrań</a:t>
            </a:r>
          </a:p>
          <a:p>
            <a:pPr marL="502920" indent="-457200">
              <a:buFont typeface="+mj-lt"/>
              <a:buAutoNum type="arabicPeriod"/>
            </a:pPr>
            <a:r>
              <a:rPr lang="pl-PL" dirty="0"/>
              <a:t>Pracujemy w skupieniu „tu i teraz” (funkcja „nie przeszkadzać”)</a:t>
            </a:r>
          </a:p>
          <a:p>
            <a:pPr marL="502920" indent="-457200">
              <a:buFont typeface="+mj-lt"/>
              <a:buAutoNum type="arabicPeriod"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7122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F2A767-BEED-4314-A8BF-090660F88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JAKICH NARZĘDZI CYFROWYCH MOŻNA UŻYĆ?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68C0955-253C-446A-98AA-5FEEED7C5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5D4941E-ADC5-4010-8389-4FFBFDABB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56" y="1700808"/>
            <a:ext cx="2952750" cy="15525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264F906C-39C2-4B01-B7F0-AF3B858E8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8108" y="1495425"/>
            <a:ext cx="2362200" cy="1933575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00528292-21A4-479C-8262-308AE84797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2758" y="2060848"/>
            <a:ext cx="1440160" cy="144016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55053A92-2A7B-4572-91C8-9352803813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7133" y="1600200"/>
            <a:ext cx="2255115" cy="1268502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67620AAA-C31A-4E17-B77E-5648AA2640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541" y="3108018"/>
            <a:ext cx="2543175" cy="1800225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74ABD2A8-F0F4-4BD1-AAF4-FF693982DB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9646" y="3406199"/>
            <a:ext cx="2603391" cy="911187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641BDF30-753D-4E1B-9EE6-49455CD18F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04788" y="2739628"/>
            <a:ext cx="2537006" cy="1268503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51F5A30C-33C3-4C98-BF3C-AB37FD4098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43037" y="4336798"/>
            <a:ext cx="1328846" cy="1887244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128EEC25-9AA3-44D0-9A9E-8CAE944BEA4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7705" y="5130926"/>
            <a:ext cx="2390403" cy="101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92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2F3213-02A8-4131-A804-D108A0E8B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TEAMS  - podział na pokoje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A449901-70AA-4EED-B8BD-87D93461B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Wiele innych opcji np. kanały, chat, współdzielenie dokumentu</a:t>
            </a:r>
            <a:r>
              <a:rPr lang="pl-PL">
                <a:solidFill>
                  <a:schemeClr val="accent1">
                    <a:lumMod val="75000"/>
                  </a:schemeClr>
                </a:solidFill>
              </a:rPr>
              <a:t>, notes, WHITEBOARD.</a:t>
            </a: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l-PL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https://support.microsoft.com/pl-pl/topic/prawdziwa-praca-zespo%C5%82owa-w-us%C5%82udze-microsoft-teams-c724a033-092c-4ccd-96af-286a29a0757e</a:t>
            </a: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l-PL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l-PL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l-PL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l-PL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l-PL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http://ced.pk.edu.pl/wp-content/uploads/2020/09/TeamsTutorialStudent-1.pdf</a:t>
            </a:r>
          </a:p>
          <a:p>
            <a:pPr marL="45720" indent="0">
              <a:buNone/>
            </a:pP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6D3648E-AEF9-4066-A990-85F2CF3B1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020" y="3140968"/>
            <a:ext cx="5382376" cy="221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49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69FF52-95C5-49B0-93D1-0F5EAEC3D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ZOOM – podział na pokoje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0E499C8-182D-4F14-93E9-5C5532ED7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Możliwość pracy w mniejszych grupach (</a:t>
            </a:r>
            <a:r>
              <a:rPr lang="pl-PL" sz="2400" dirty="0" err="1"/>
              <a:t>BreakOut</a:t>
            </a:r>
            <a:r>
              <a:rPr lang="pl-PL" sz="2400" dirty="0"/>
              <a:t> </a:t>
            </a:r>
            <a:r>
              <a:rPr lang="pl-PL" sz="2400" dirty="0" err="1"/>
              <a:t>Rooms</a:t>
            </a:r>
            <a:r>
              <a:rPr lang="pl-PL" sz="2400" dirty="0"/>
              <a:t>)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5F36CCE-ED5D-4A62-8005-32F1D0BF6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532" y="542196"/>
            <a:ext cx="2304678" cy="121181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C9EB7AA1-5BE3-4681-A3D7-A9C090C39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916" y="2852936"/>
            <a:ext cx="7909284" cy="252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64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6901C4-0F1E-46E8-A6D3-7DCBA167E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GOOGLE DOCS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074C595-F86E-4143-897B-2AA4248E9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Bardzo popularne w czasach, gdy nie było innych opcji</a:t>
            </a:r>
            <a:endParaRPr lang="pl-PL" dirty="0">
              <a:sym typeface="Wingdings" panose="05000000000000000000" pitchFamily="2" charset="2"/>
            </a:endParaRPr>
          </a:p>
          <a:p>
            <a:r>
              <a:rPr lang="pl-PL" dirty="0">
                <a:sym typeface="Wingdings" panose="05000000000000000000" pitchFamily="2" charset="2"/>
              </a:rPr>
              <a:t>Ale wciąż wielu studentów tak pracuje (nawyki ze szkoły)</a:t>
            </a:r>
          </a:p>
          <a:p>
            <a:pPr marL="45720" indent="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37FD498-FFA9-4A8C-AE7F-0A82E80A2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954" y="2924944"/>
            <a:ext cx="4703387" cy="264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65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6C439E-C91A-4409-93C5-3864E6D0C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JAMBOARD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6660268-2D27-4F24-976A-1FD0C01D7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Wirtualna tablica</a:t>
            </a:r>
          </a:p>
          <a:p>
            <a:r>
              <a:rPr lang="pl-PL" dirty="0"/>
              <a:t>Prostota i łatwość nawigacji oraz dodawania zawartości </a:t>
            </a:r>
          </a:p>
          <a:p>
            <a:r>
              <a:rPr lang="pl-PL" dirty="0"/>
              <a:t>W porównaniu z innymi aplikacjami  - ograniczone możliwości</a:t>
            </a:r>
          </a:p>
          <a:p>
            <a:r>
              <a:rPr lang="pl-PL" dirty="0"/>
              <a:t>Darmowa</a:t>
            </a:r>
          </a:p>
          <a:p>
            <a:r>
              <a:rPr lang="pl-PL" dirty="0"/>
              <a:t>Konto w Google</a:t>
            </a:r>
          </a:p>
          <a:p>
            <a:r>
              <a:rPr lang="pl-PL" dirty="0">
                <a:hlinkClick r:id="rId2"/>
              </a:rPr>
              <a:t>https://jamboard.google.com/</a:t>
            </a:r>
            <a:endParaRPr lang="pl-PL" dirty="0"/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41AB5FD-6BDA-45DD-9B65-94F751D88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0676" y="764704"/>
            <a:ext cx="144016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75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278BB2-B5AC-433F-AE99-4B70D28A6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PADLET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FA42D6-EA2C-4FC3-8B82-CE05D66C937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Mój faworyt</a:t>
            </a:r>
          </a:p>
          <a:p>
            <a:r>
              <a:rPr lang="pl-PL" sz="3200" dirty="0"/>
              <a:t>Wirtualna tablica, prosta, możliwości dodawania różnego </a:t>
            </a:r>
            <a:r>
              <a:rPr lang="pl-PL" sz="3200" dirty="0" err="1"/>
              <a:t>conentu</a:t>
            </a:r>
            <a:r>
              <a:rPr lang="pl-PL" sz="3200" dirty="0"/>
              <a:t> (tekstu, zdjęć, PDF, video) wraz z opcjami komentowania.</a:t>
            </a:r>
          </a:p>
          <a:p>
            <a:endParaRPr lang="pl-PL" sz="3200" dirty="0"/>
          </a:p>
          <a:p>
            <a:endParaRPr lang="pl-PL" sz="3200" dirty="0"/>
          </a:p>
          <a:p>
            <a:endParaRPr lang="pl-PL" sz="3200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985388CA-DA23-412B-8A93-A27B79E91AE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54CB66E-85A1-4093-B17A-351C5DC25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2284" y="1600200"/>
            <a:ext cx="6403938" cy="3859822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9DF9C1C5-4BFF-412D-984E-D0252564D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0425" y="-85725"/>
            <a:ext cx="25431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30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ED505D-BD2C-43EF-8D57-1D86D5BE5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MURAL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C099123-9009-4E8E-A832-9E76B1119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800" dirty="0"/>
              <a:t>Wirtualna tablica/flipchart</a:t>
            </a:r>
          </a:p>
          <a:p>
            <a:r>
              <a:rPr lang="pl-PL" sz="2800" dirty="0"/>
              <a:t>wiele różnych możliwości np. możliwość ułożenia struktury całego warsztatu, łatwość grupowania, blokowania czy ukrywania </a:t>
            </a:r>
            <a:r>
              <a:rPr lang="pl-PL" sz="2800" dirty="0" err="1"/>
              <a:t>contentu</a:t>
            </a:r>
            <a:r>
              <a:rPr lang="pl-PL" sz="2800" dirty="0"/>
              <a:t>, głosowania, </a:t>
            </a:r>
            <a:r>
              <a:rPr lang="pl-PL" sz="2800" dirty="0" err="1"/>
              <a:t>priorytetyzacji</a:t>
            </a:r>
            <a:r>
              <a:rPr lang="pl-PL" sz="2800" dirty="0"/>
              <a:t> pomysłów, </a:t>
            </a:r>
          </a:p>
          <a:p>
            <a:r>
              <a:rPr lang="pl-PL" sz="2800" dirty="0">
                <a:solidFill>
                  <a:schemeClr val="accent1">
                    <a:lumMod val="75000"/>
                  </a:schemeClr>
                </a:solidFill>
              </a:rPr>
              <a:t>wiele szablonów do pracy grupowej</a:t>
            </a:r>
          </a:p>
          <a:p>
            <a:r>
              <a:rPr lang="pl-PL" sz="2800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https://www.mural.co/</a:t>
            </a:r>
            <a:endParaRPr lang="pl-PL" sz="28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20CB2D94-64A9-4400-9387-505A60DB9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468" y="85725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22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6F0941-CFB4-4D5C-BC93-35714118B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MURAL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6957DB5F-4296-431B-84DC-5D01DF67A6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6027" y="1828800"/>
            <a:ext cx="8325172" cy="41910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78952370-ABA0-4789-96DC-38288FA49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4452" y="0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10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D4FDD3-BCFC-4A6F-94A4-2FEF35D7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PRACA W GRUPIE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104F97C-C74E-49D3-B8F6-041C15A5F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endParaRPr lang="pl-PL" sz="3200" dirty="0"/>
          </a:p>
          <a:p>
            <a:pPr marL="45720" indent="0">
              <a:buNone/>
            </a:pPr>
            <a:endParaRPr lang="pl-PL" sz="32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392172A-19D1-48E6-9A4E-706EC34DC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7318" y="1828800"/>
            <a:ext cx="5964695" cy="39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46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B80A47-9D1B-44C9-8E8F-71856B93A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MIRO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E905559-67AB-4DE6-84C6-8D31A2611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2" y="1700808"/>
            <a:ext cx="9061648" cy="4318992"/>
          </a:xfrm>
        </p:spPr>
        <p:txBody>
          <a:bodyPr/>
          <a:lstStyle/>
          <a:p>
            <a:r>
              <a:rPr lang="pl-PL" dirty="0"/>
              <a:t>Wirtualna tablica/flipchart, </a:t>
            </a:r>
          </a:p>
          <a:p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wiele różnych możliwości</a:t>
            </a:r>
            <a:r>
              <a:rPr lang="pl-PL" dirty="0"/>
              <a:t>, np. różne szablony do pracy grupowej, możliwość chatu, nagrywania pracy oraz jej udostępniania</a:t>
            </a:r>
          </a:p>
          <a:p>
            <a:r>
              <a:rPr lang="pl-PL" dirty="0"/>
              <a:t>Darmowe (wersja podstawowa)</a:t>
            </a:r>
          </a:p>
          <a:p>
            <a:pPr marL="4572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https://miro.com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9EBB860-D7E3-4787-98BC-DDAC39BD8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868" y="3453111"/>
            <a:ext cx="8123770" cy="213868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21311407-CCA7-42B1-B7AF-2701FA841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4013" y="747402"/>
            <a:ext cx="3048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14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44A960-B815-4FC0-B070-3F2503916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GROUPMAP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554BB39-01B1-4CA5-B645-84530F7B9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pl-PL" dirty="0"/>
              <a:t>Wiele szablonów do pracy grupowej (od SWOT, </a:t>
            </a:r>
            <a:r>
              <a:rPr lang="pl-PL" dirty="0" err="1"/>
              <a:t>Mind</a:t>
            </a:r>
            <a:r>
              <a:rPr lang="pl-PL" dirty="0"/>
              <a:t> Map, Business Model </a:t>
            </a:r>
            <a:r>
              <a:rPr lang="pl-PL" dirty="0" err="1"/>
              <a:t>Canvas</a:t>
            </a:r>
            <a:r>
              <a:rPr lang="pl-PL" dirty="0"/>
              <a:t> aż po Ocenę Ryzyka i Mapę Empatii), można tworzyć pomysły, oceniać je i dyskutować nad nimi.</a:t>
            </a:r>
          </a:p>
          <a:p>
            <a:r>
              <a:rPr lang="pl-PL" dirty="0"/>
              <a:t>Płatne</a:t>
            </a:r>
          </a:p>
          <a:p>
            <a:r>
              <a:rPr lang="pl-PL" dirty="0"/>
              <a:t>https://www.groupmap.com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83A5C09-A228-430F-8D03-3823D53F3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8588" y="2780928"/>
            <a:ext cx="1790700" cy="254317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EDD8F3A8-A0EA-44DA-A253-97587B0A4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48" y="4174641"/>
            <a:ext cx="7102524" cy="207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8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994CF5-7A3C-40F0-ACB3-0F6C1305B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HOWSPACE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DE7285A-7A00-4568-ACA1-8F5FF5167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Wirtualna tablica, prosta, możliwości dodawania różnego </a:t>
            </a:r>
            <a:r>
              <a:rPr lang="pl-PL" dirty="0" err="1"/>
              <a:t>conentu</a:t>
            </a:r>
            <a:r>
              <a:rPr lang="pl-PL" dirty="0"/>
              <a:t> (tekstu, zdjęć, PDF, video) wraz z opcjami komentowania.</a:t>
            </a:r>
          </a:p>
          <a:p>
            <a:r>
              <a:rPr lang="pl-PL" dirty="0">
                <a:hlinkClick r:id="rId2"/>
              </a:rPr>
              <a:t>https://howspace.com/</a:t>
            </a:r>
            <a:endParaRPr lang="pl-PL" dirty="0"/>
          </a:p>
          <a:p>
            <a:r>
              <a:rPr lang="pl-PL" dirty="0"/>
              <a:t>płatna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BBBB1D5-B0D8-443C-98A9-3FD1D14C6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076" y="2985573"/>
            <a:ext cx="6428185" cy="325367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6CAF24EE-F8ED-4F0B-A282-43E3CD1C40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4652" y="557436"/>
            <a:ext cx="2780457" cy="118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24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294C36-F68E-4556-A57B-B771C5C49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PODSUMOWANIE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0B1DA0C-AA33-4259-8FD7-397C95A1B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7868" y="1700808"/>
            <a:ext cx="8326761" cy="4551040"/>
          </a:xfrm>
        </p:spPr>
        <p:txBody>
          <a:bodyPr>
            <a:normAutofit/>
          </a:bodyPr>
          <a:lstStyle/>
          <a:p>
            <a:r>
              <a:rPr lang="pl-PL" sz="2400" dirty="0"/>
              <a:t>Każdy musi znaleźć swoje ulubione narzędzie.</a:t>
            </a:r>
          </a:p>
          <a:p>
            <a:r>
              <a:rPr lang="pl-PL" sz="2400" dirty="0"/>
              <a:t>Klucz do efektywnej pracy grupowej nie zależy wyłącznie od narzędzia, ale od umiejętności organizacji tej pracy.</a:t>
            </a:r>
          </a:p>
          <a:p>
            <a:r>
              <a:rPr lang="pl-PL" sz="2400" dirty="0"/>
              <a:t>Ale narzędzia są coraz lepiej przygotowane od strony metodycznej, więc mogą doskonale wspierać ten sposób pracy. </a:t>
            </a:r>
          </a:p>
        </p:txBody>
      </p:sp>
    </p:spTree>
    <p:extLst>
      <p:ext uri="{BB962C8B-B14F-4D97-AF65-F5344CB8AC3E}">
        <p14:creationId xmlns:p14="http://schemas.microsoft.com/office/powerpoint/2010/main" val="181106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6A543EA1-5A27-422D-910D-BC2142E4F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4132D9B5-7E10-45D2-B989-8F81848528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dziekuje-scale-332-373.jpg">
            <a:extLst>
              <a:ext uri="{FF2B5EF4-FFF2-40B4-BE49-F238E27FC236}">
                <a16:creationId xmlns:a16="http://schemas.microsoft.com/office/drawing/2014/main" id="{DA7F4924-BC85-46A3-912B-8F3830D56D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85634" y="2514600"/>
            <a:ext cx="3052085" cy="3429000"/>
          </a:xfrm>
        </p:spPr>
      </p:pic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F2981977-9695-4F84-BCA4-1949CC8CF2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2D277500-45DE-4899-8146-E2F9E81205E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l-PL" dirty="0"/>
              <a:t>I ZAPRASZAM NA KOLEJNY WEBINAR</a:t>
            </a:r>
          </a:p>
          <a:p>
            <a:endParaRPr lang="pl-PL" dirty="0"/>
          </a:p>
          <a:p>
            <a:r>
              <a:rPr lang="pl-PL" dirty="0"/>
              <a:t>TEMAT: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Narzędzia cyfrowe zwiększające poziom zaangażowania studentów</a:t>
            </a:r>
          </a:p>
        </p:txBody>
      </p:sp>
    </p:spTree>
    <p:extLst>
      <p:ext uri="{BB962C8B-B14F-4D97-AF65-F5344CB8AC3E}">
        <p14:creationId xmlns:p14="http://schemas.microsoft.com/office/powerpoint/2010/main" val="348309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E0636F-FA11-4D29-A376-005B47F16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PRACA W GRUPACH na zajęciach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8D069A2-A4C7-4435-A1DF-A8959BAB05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Praca w grupach jest rodzajem organizacji pracy, który polega na wykonywaniu określonego zadania nie przez jedną osobę, </a:t>
            </a:r>
            <a:br>
              <a:rPr lang="pl-PL" sz="2400" dirty="0"/>
            </a:br>
            <a:r>
              <a:rPr lang="pl-PL" sz="2400" dirty="0"/>
              <a:t>a przez grupę osób. </a:t>
            </a:r>
          </a:p>
          <a:p>
            <a:r>
              <a:rPr lang="pl-PL" sz="2400" dirty="0"/>
              <a:t>Wymaga współpracy, koordynacji wspólnych wysiłków oraz umiejętności słuchania innych i udzielania im wsparcia. </a:t>
            </a:r>
            <a:br>
              <a:rPr lang="pl-PL" sz="2400" dirty="0"/>
            </a:br>
            <a:endParaRPr lang="pl-PL" sz="2400" dirty="0"/>
          </a:p>
          <a:p>
            <a:r>
              <a:rPr lang="pl-PL" sz="2400" dirty="0"/>
              <a:t>Co do zasady efekt pracy grupowej to nie tylko suma działań jednostek, ale coś więcej (efekt synergii).</a:t>
            </a:r>
          </a:p>
        </p:txBody>
      </p:sp>
    </p:spTree>
    <p:extLst>
      <p:ext uri="{BB962C8B-B14F-4D97-AF65-F5344CB8AC3E}">
        <p14:creationId xmlns:p14="http://schemas.microsoft.com/office/powerpoint/2010/main" val="211980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ED027E-56CA-4C25-85EF-D6FA9C4B6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 pracy w grupie na wesoło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D53F5FA-FB26-4E26-89D6-DC01DB872D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5212" y="1772816"/>
            <a:ext cx="4172595" cy="3184012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E0A9F5C7-A0E0-4F58-A8CD-38E0326EA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6380" y="1600200"/>
            <a:ext cx="4744786" cy="441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44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4A94D4-90B5-440C-8BA5-8B2BF7450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 pracy grupowej na poważnie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5A82EB3-2460-497A-B307-A828C572C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pl-PL" dirty="0"/>
              <a:t>Artykuł: „Postawy studentów względem pracy zespołowej i ich zespołowa efektywność”. Aleksandra Rudawska, Malwina Szarek (badaczki z Uniwersytetu Szczecińskiego).</a:t>
            </a:r>
          </a:p>
          <a:p>
            <a:pPr marL="45720" indent="0">
              <a:buNone/>
            </a:pPr>
            <a:r>
              <a:rPr lang="pl-PL" dirty="0"/>
              <a:t>A. Rudawska, M. Szarek, Postawy studentów względem pracy zespołowej i ich zespołowa efektywność, „e-mentor” 2014, nr 3 (55), s. 12–21, DOI: 10.15219/em55.1104.</a:t>
            </a:r>
          </a:p>
          <a:p>
            <a:pPr marL="45720" indent="0">
              <a:buNone/>
            </a:pPr>
            <a:r>
              <a:rPr lang="pl-PL" dirty="0">
                <a:hlinkClick r:id="rId2"/>
              </a:rPr>
              <a:t>https://www.e-mentor.edu.pl/_pdf/55/art_12_21_Rudawska_Szarek_Ementor%203_55_czerwiec%202014.pdf</a:t>
            </a:r>
            <a:endParaRPr lang="pl-PL" dirty="0"/>
          </a:p>
          <a:p>
            <a:pPr marL="45720" indent="0">
              <a:buNone/>
            </a:pPr>
            <a:r>
              <a:rPr lang="pl-PL" dirty="0"/>
              <a:t>Wyniki badań wskazują, że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studenci nie dostrzegają wyraźnych efektów wynikających z pracy w zespole </a:t>
            </a:r>
            <a:r>
              <a:rPr lang="pl-PL" dirty="0"/>
              <a:t>oraz że preferują pracę samodzielną (choć w tym obszarze około 1/3 badanych nie ma sprecyzowanego zdania). Generalnie postawę studentów względem pracy zespołowej można ocenić jedynie na 3,13 (w skali od 1 – ocena negatywna– do 5 – pozytywna).</a:t>
            </a:r>
          </a:p>
        </p:txBody>
      </p:sp>
    </p:spTree>
    <p:extLst>
      <p:ext uri="{BB962C8B-B14F-4D97-AF65-F5344CB8AC3E}">
        <p14:creationId xmlns:p14="http://schemas.microsoft.com/office/powerpoint/2010/main" val="253031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866B3E-A9A4-44BF-85AF-9AAFBDE9C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 zaletach (SI)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BBAF76A-E66E-4CA2-B330-256838988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Możliwość wymiany pomysłów i opinii z innymi uczestnikami</a:t>
            </a:r>
          </a:p>
          <a:p>
            <a:r>
              <a:rPr lang="pl-PL" dirty="0"/>
              <a:t>Rozwijanie umiejętności komunikacyjnych i współpracy</a:t>
            </a:r>
          </a:p>
          <a:p>
            <a:r>
              <a:rPr lang="pl-PL" dirty="0"/>
              <a:t>Uzyskiwanie wsparcia i motywacji od kolegów i koleżanek</a:t>
            </a:r>
          </a:p>
          <a:p>
            <a:r>
              <a:rPr lang="pl-PL" dirty="0"/>
              <a:t>Poszerzanie perspektywy i poznawanie różnych punktów widzenia</a:t>
            </a:r>
          </a:p>
          <a:p>
            <a:r>
              <a:rPr lang="pl-PL" dirty="0"/>
              <a:t>Zwiększanie efektywności i kreatywności w rozwiązywaniu problemów</a:t>
            </a:r>
          </a:p>
          <a:p>
            <a:r>
              <a:rPr lang="pl-PL" dirty="0"/>
              <a:t>Ułatwianie nauki poprzez aktywne uczestnictwo i interakcję</a:t>
            </a:r>
          </a:p>
          <a:p>
            <a:r>
              <a:rPr lang="pl-PL" dirty="0"/>
              <a:t>Poprawianie umiejętności prezentacyjnych i argumentacyjnych</a:t>
            </a:r>
          </a:p>
          <a:p>
            <a:r>
              <a:rPr lang="pl-PL" dirty="0"/>
              <a:t>Budowanie relacji i zaufania z innymi osobami</a:t>
            </a:r>
          </a:p>
          <a:p>
            <a:r>
              <a:rPr lang="pl-PL" dirty="0"/>
              <a:t>Lepsze zapamiętywanie i przyswajanie informacji</a:t>
            </a:r>
          </a:p>
          <a:p>
            <a:r>
              <a:rPr lang="pl-PL" dirty="0"/>
              <a:t> Zwiększanie satysfakcji i przyjemności z nauki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2419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866B3E-A9A4-44BF-85AF-9AAFBDE9C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 zaletach (literatura)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BBAF76A-E66E-4CA2-B330-256838988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pl-PL" dirty="0"/>
              <a:t>Źródło: Izabela M. Bogdanowicz, </a:t>
            </a:r>
            <a:r>
              <a:rPr lang="pl-PL" i="1" dirty="0"/>
              <a:t>Praca zespołowa studentów w dużej grupie ćwiczeniowej jako element kształtowania kompetencji społecznych. Dobre praktyki, </a:t>
            </a:r>
            <a:r>
              <a:rPr lang="pl-PL" dirty="0"/>
              <a:t>2019.</a:t>
            </a:r>
          </a:p>
          <a:p>
            <a:r>
              <a:rPr lang="pl-PL" dirty="0"/>
              <a:t>Zwiększa zaangażowanie i motywację do wykonania zadania</a:t>
            </a:r>
          </a:p>
          <a:p>
            <a:r>
              <a:rPr lang="pl-PL" dirty="0"/>
              <a:t>Kształtuje i wzmacnia kompetencje społeczne (</a:t>
            </a:r>
            <a:r>
              <a:rPr lang="pl-PL" dirty="0" err="1"/>
              <a:t>soft</a:t>
            </a:r>
            <a:r>
              <a:rPr lang="pl-PL" dirty="0"/>
              <a:t> </a:t>
            </a:r>
            <a:r>
              <a:rPr lang="pl-PL" dirty="0" err="1"/>
              <a:t>skills</a:t>
            </a:r>
            <a:r>
              <a:rPr lang="pl-PL" dirty="0"/>
              <a:t>): </a:t>
            </a:r>
          </a:p>
          <a:p>
            <a:pPr marL="45720" indent="0">
              <a:buNone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współpracę, komunikację, rozwiązywanie problemów, argumentowania, zarządzania czasem, radzenie sobie z konfliktem, kreatywność, autoprezentację.</a:t>
            </a:r>
          </a:p>
        </p:txBody>
      </p:sp>
    </p:spTree>
    <p:extLst>
      <p:ext uri="{BB962C8B-B14F-4D97-AF65-F5344CB8AC3E}">
        <p14:creationId xmlns:p14="http://schemas.microsoft.com/office/powerpoint/2010/main" val="196172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569BCC-D58D-49C0-83B3-3030046C9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 ORGANIZOWAĆ PRACĘ GRUPOWĄ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D25EEF2-7067-4F31-BA7A-82C8ACC33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endParaRPr lang="pl-PL" dirty="0"/>
          </a:p>
          <a:p>
            <a:r>
              <a:rPr lang="pl-PL" sz="2600" dirty="0"/>
              <a:t>Ustalić zasady pracy (najlepiej wspólnie zawrzeć tzw. kontrakt)</a:t>
            </a:r>
          </a:p>
          <a:p>
            <a:r>
              <a:rPr lang="pl-PL" sz="2600" dirty="0"/>
              <a:t>Przedstawić cel/temat zadania (i upewnić się, że jest zrozumiały)</a:t>
            </a:r>
          </a:p>
          <a:p>
            <a:r>
              <a:rPr lang="pl-PL" sz="2600" dirty="0"/>
              <a:t>Dostarczyć materiały/środki i wiedzę potrzebną do wykonania zadania</a:t>
            </a:r>
          </a:p>
          <a:p>
            <a:r>
              <a:rPr lang="pl-PL" sz="2600" dirty="0"/>
              <a:t>Podzielić na grupy i wskazać role grupowe (lider, sekretarz, sprawozdawca itp.)</a:t>
            </a:r>
          </a:p>
          <a:p>
            <a:r>
              <a:rPr lang="pl-PL" sz="2600" dirty="0"/>
              <a:t>Określić czas wykonania i sposób prezentacji efektów</a:t>
            </a:r>
          </a:p>
          <a:p>
            <a:r>
              <a:rPr lang="pl-PL" sz="2600" dirty="0"/>
              <a:t>Poprosić o „dokumentowanie” postępów prac</a:t>
            </a:r>
          </a:p>
          <a:p>
            <a:r>
              <a:rPr lang="pl-PL" sz="2600" dirty="0"/>
              <a:t>Określić zasady oceniania efektów pracy</a:t>
            </a:r>
          </a:p>
          <a:p>
            <a:r>
              <a:rPr lang="pl-PL" sz="2600" dirty="0"/>
              <a:t>Podsumować efekty pracy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7549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E743F9-58EA-4334-928A-81A7E2991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 ORGANIZOWAĆ PRACĘ GRUPOWĄ, gdy jest zdalna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5CDDF61-4C18-4668-BAF5-BCFB6287C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Podobnie jak wtedy, gdy jest stacjonarna, ale za pomocą innych narzędzi i z pomocą kilku dodatkowych zasad. </a:t>
            </a:r>
          </a:p>
        </p:txBody>
      </p:sp>
    </p:spTree>
    <p:extLst>
      <p:ext uri="{BB962C8B-B14F-4D97-AF65-F5344CB8AC3E}">
        <p14:creationId xmlns:p14="http://schemas.microsoft.com/office/powerpoint/2010/main" val="11558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ezentacja biznesowa o wysokim kontraście 16: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870697_TF02895266.potx" id="{35BF6DE4-867A-46FA-819C-46C8C342DE9C}" vid="{E32C7378-FA45-4E88-BBE8-E90ED2F705E7}"/>
    </a:ext>
  </a:extLst>
</a:theme>
</file>

<file path=ppt/theme/theme2.xml><?xml version="1.0" encoding="utf-8"?>
<a:theme xmlns:a="http://schemas.openxmlformats.org/drawingml/2006/main" name="Motyw pakietu Offic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2634467-764d-4b22-af1d-ed2a819c5bb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3064A8D0370FB41A1D9FD43688E5F5C" ma:contentTypeVersion="16" ma:contentTypeDescription="Utwórz nowy dokument." ma:contentTypeScope="" ma:versionID="c11580de1138afabfb246b22a0e4140b">
  <xsd:schema xmlns:xsd="http://www.w3.org/2001/XMLSchema" xmlns:xs="http://www.w3.org/2001/XMLSchema" xmlns:p="http://schemas.microsoft.com/office/2006/metadata/properties" xmlns:ns3="22634467-764d-4b22-af1d-ed2a819c5bbe" xmlns:ns4="29630e66-d6c1-49a9-966e-ea512eb69604" targetNamespace="http://schemas.microsoft.com/office/2006/metadata/properties" ma:root="true" ma:fieldsID="8a582a2dabc80a42650993bb40969530" ns3:_="" ns4:_="">
    <xsd:import namespace="22634467-764d-4b22-af1d-ed2a819c5bbe"/>
    <xsd:import namespace="29630e66-d6c1-49a9-966e-ea512eb6960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634467-764d-4b22-af1d-ed2a819c5b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630e66-d6c1-49a9-966e-ea512eb6960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F2BE50-DDB3-465B-A26E-975A276D436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220E13-D325-4A9E-AA7A-0D1409275EB9}">
  <ds:schemaRefs>
    <ds:schemaRef ds:uri="29630e66-d6c1-49a9-966e-ea512eb69604"/>
    <ds:schemaRef ds:uri="http://schemas.openxmlformats.org/package/2006/metadata/core-properties"/>
    <ds:schemaRef ds:uri="22634467-764d-4b22-af1d-ed2a819c5bb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www.w3.org/XML/1998/namespace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216963C-2EA3-4566-B276-9006CD920C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634467-764d-4b22-af1d-ed2a819c5bbe"/>
    <ds:schemaRef ds:uri="29630e66-d6c1-49a9-966e-ea512eb696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Prezentacja biznesowa o wysokim kontraście (panoramiczna)</Template>
  <TotalTime>3224</TotalTime>
  <Words>978</Words>
  <Application>Microsoft Office PowerPoint</Application>
  <PresentationFormat>Niestandardowy</PresentationFormat>
  <Paragraphs>123</Paragraphs>
  <Slides>24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9" baseType="lpstr">
      <vt:lpstr>Arial</vt:lpstr>
      <vt:lpstr>Franklin Gothic Medium</vt:lpstr>
      <vt:lpstr>Times New Roman</vt:lpstr>
      <vt:lpstr>Wingdings</vt:lpstr>
      <vt:lpstr>Prezentacja biznesowa o wysokim kontraście 16:9</vt:lpstr>
      <vt:lpstr>Narzędzia cyfrowe do pracy w grupie</vt:lpstr>
      <vt:lpstr>PRACA W GRUPIE</vt:lpstr>
      <vt:lpstr>PRACA W GRUPACH na zajęciach</vt:lpstr>
      <vt:lpstr>O pracy w grupie na wesoło</vt:lpstr>
      <vt:lpstr>O pracy grupowej na poważnie</vt:lpstr>
      <vt:lpstr>O zaletach (SI)</vt:lpstr>
      <vt:lpstr>O zaletach (literatura)</vt:lpstr>
      <vt:lpstr>JAK ORGANIZOWAĆ PRACĘ GRUPOWĄ</vt:lpstr>
      <vt:lpstr>JAK ORGANIZOWAĆ PRACĘ GRUPOWĄ, gdy jest zdalna</vt:lpstr>
      <vt:lpstr>ZASADY PRACY W GRUPIE</vt:lpstr>
      <vt:lpstr>Dodatkowe ZASADY PRACY</vt:lpstr>
      <vt:lpstr>JAKICH NARZĘDZI CYFROWYCH MOŻNA UŻYĆ? </vt:lpstr>
      <vt:lpstr>TEAMS  - podział na pokoje</vt:lpstr>
      <vt:lpstr>ZOOM – podział na pokoje</vt:lpstr>
      <vt:lpstr>GOOGLE DOCS</vt:lpstr>
      <vt:lpstr>JAMBOARD</vt:lpstr>
      <vt:lpstr>PADLET</vt:lpstr>
      <vt:lpstr>MURAL</vt:lpstr>
      <vt:lpstr>MURAL</vt:lpstr>
      <vt:lpstr>MIRO</vt:lpstr>
      <vt:lpstr>GROUPMAP</vt:lpstr>
      <vt:lpstr>HOWSPACE</vt:lpstr>
      <vt:lpstr>PODSUMOWANIE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Układ Tytuł</dc:title>
  <dc:creator>Ola Dudasz</dc:creator>
  <cp:lastModifiedBy>Anna Nowak</cp:lastModifiedBy>
  <cp:revision>55</cp:revision>
  <dcterms:created xsi:type="dcterms:W3CDTF">2020-02-19T11:42:00Z</dcterms:created>
  <dcterms:modified xsi:type="dcterms:W3CDTF">2023-11-17T08:15:22Z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0x010100A3064A8D0370FB41A1D9FD43688E5F5C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